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3" r:id="rId4"/>
    <p:sldId id="259" r:id="rId5"/>
    <p:sldId id="260" r:id="rId6"/>
    <p:sldId id="269" r:id="rId7"/>
    <p:sldId id="266" r:id="rId8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515D90-4F9F-449B-B863-7C7EB07BB156}" type="datetimeFigureOut">
              <a:rPr lang="en-IN" smtClean="0"/>
              <a:t>21-Jan-2026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5CCE69-258F-40AC-8A66-D692567E97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1777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CCE69-258F-40AC-8A66-D692567E9795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7356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41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3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1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1/21/2026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3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61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1/21/2026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3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1/21/2026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3030880" y="7187361"/>
            <a:ext cx="600075" cy="990600"/>
          </a:xfrm>
          <a:custGeom>
            <a:avLst/>
            <a:gdLst/>
            <a:ahLst/>
            <a:cxnLst/>
            <a:rect l="l" t="t" r="r" b="b"/>
            <a:pathLst>
              <a:path w="600075" h="990600">
                <a:moveTo>
                  <a:pt x="369887" y="895515"/>
                </a:moveTo>
                <a:lnTo>
                  <a:pt x="368363" y="887933"/>
                </a:lnTo>
                <a:lnTo>
                  <a:pt x="364185" y="881748"/>
                </a:lnTo>
                <a:lnTo>
                  <a:pt x="358000" y="877582"/>
                </a:lnTo>
                <a:lnTo>
                  <a:pt x="350418" y="876046"/>
                </a:lnTo>
                <a:lnTo>
                  <a:pt x="253085" y="876046"/>
                </a:lnTo>
                <a:lnTo>
                  <a:pt x="245503" y="877582"/>
                </a:lnTo>
                <a:lnTo>
                  <a:pt x="239318" y="881748"/>
                </a:lnTo>
                <a:lnTo>
                  <a:pt x="235140" y="887933"/>
                </a:lnTo>
                <a:lnTo>
                  <a:pt x="233616" y="895515"/>
                </a:lnTo>
                <a:lnTo>
                  <a:pt x="235140" y="903097"/>
                </a:lnTo>
                <a:lnTo>
                  <a:pt x="239318" y="909281"/>
                </a:lnTo>
                <a:lnTo>
                  <a:pt x="245503" y="913447"/>
                </a:lnTo>
                <a:lnTo>
                  <a:pt x="253085" y="914984"/>
                </a:lnTo>
                <a:lnTo>
                  <a:pt x="350418" y="914984"/>
                </a:lnTo>
                <a:lnTo>
                  <a:pt x="358000" y="913447"/>
                </a:lnTo>
                <a:lnTo>
                  <a:pt x="364185" y="909281"/>
                </a:lnTo>
                <a:lnTo>
                  <a:pt x="368363" y="903097"/>
                </a:lnTo>
                <a:lnTo>
                  <a:pt x="369887" y="895515"/>
                </a:lnTo>
                <a:close/>
              </a:path>
              <a:path w="600075" h="990600">
                <a:moveTo>
                  <a:pt x="369887" y="603504"/>
                </a:moveTo>
                <a:lnTo>
                  <a:pt x="368363" y="595922"/>
                </a:lnTo>
                <a:lnTo>
                  <a:pt x="364185" y="589737"/>
                </a:lnTo>
                <a:lnTo>
                  <a:pt x="358000" y="585558"/>
                </a:lnTo>
                <a:lnTo>
                  <a:pt x="350418" y="584034"/>
                </a:lnTo>
                <a:lnTo>
                  <a:pt x="253085" y="584034"/>
                </a:lnTo>
                <a:lnTo>
                  <a:pt x="245503" y="585558"/>
                </a:lnTo>
                <a:lnTo>
                  <a:pt x="239318" y="589737"/>
                </a:lnTo>
                <a:lnTo>
                  <a:pt x="235140" y="595922"/>
                </a:lnTo>
                <a:lnTo>
                  <a:pt x="233616" y="603504"/>
                </a:lnTo>
                <a:lnTo>
                  <a:pt x="235140" y="611073"/>
                </a:lnTo>
                <a:lnTo>
                  <a:pt x="239318" y="617270"/>
                </a:lnTo>
                <a:lnTo>
                  <a:pt x="245503" y="621436"/>
                </a:lnTo>
                <a:lnTo>
                  <a:pt x="253085" y="622973"/>
                </a:lnTo>
                <a:lnTo>
                  <a:pt x="350418" y="622973"/>
                </a:lnTo>
                <a:lnTo>
                  <a:pt x="358000" y="621436"/>
                </a:lnTo>
                <a:lnTo>
                  <a:pt x="364185" y="617270"/>
                </a:lnTo>
                <a:lnTo>
                  <a:pt x="368363" y="611073"/>
                </a:lnTo>
                <a:lnTo>
                  <a:pt x="369887" y="603504"/>
                </a:lnTo>
                <a:close/>
              </a:path>
              <a:path w="600075" h="990600">
                <a:moveTo>
                  <a:pt x="369887" y="97345"/>
                </a:moveTo>
                <a:lnTo>
                  <a:pt x="368363" y="89763"/>
                </a:lnTo>
                <a:lnTo>
                  <a:pt x="364185" y="83578"/>
                </a:lnTo>
                <a:lnTo>
                  <a:pt x="358000" y="79400"/>
                </a:lnTo>
                <a:lnTo>
                  <a:pt x="350418" y="77876"/>
                </a:lnTo>
                <a:lnTo>
                  <a:pt x="253085" y="77876"/>
                </a:lnTo>
                <a:lnTo>
                  <a:pt x="245503" y="79400"/>
                </a:lnTo>
                <a:lnTo>
                  <a:pt x="239318" y="83578"/>
                </a:lnTo>
                <a:lnTo>
                  <a:pt x="235140" y="89763"/>
                </a:lnTo>
                <a:lnTo>
                  <a:pt x="233616" y="97345"/>
                </a:lnTo>
                <a:lnTo>
                  <a:pt x="235140" y="104914"/>
                </a:lnTo>
                <a:lnTo>
                  <a:pt x="239318" y="111099"/>
                </a:lnTo>
                <a:lnTo>
                  <a:pt x="245503" y="115277"/>
                </a:lnTo>
                <a:lnTo>
                  <a:pt x="253085" y="116801"/>
                </a:lnTo>
                <a:lnTo>
                  <a:pt x="350418" y="116801"/>
                </a:lnTo>
                <a:lnTo>
                  <a:pt x="358000" y="115277"/>
                </a:lnTo>
                <a:lnTo>
                  <a:pt x="364185" y="111099"/>
                </a:lnTo>
                <a:lnTo>
                  <a:pt x="368363" y="104914"/>
                </a:lnTo>
                <a:lnTo>
                  <a:pt x="369887" y="97345"/>
                </a:lnTo>
                <a:close/>
              </a:path>
              <a:path w="600075" h="990600">
                <a:moveTo>
                  <a:pt x="519785" y="490588"/>
                </a:moveTo>
                <a:lnTo>
                  <a:pt x="514019" y="440651"/>
                </a:lnTo>
                <a:lnTo>
                  <a:pt x="497598" y="394779"/>
                </a:lnTo>
                <a:lnTo>
                  <a:pt x="480847" y="368465"/>
                </a:lnTo>
                <a:lnTo>
                  <a:pt x="480847" y="490588"/>
                </a:lnTo>
                <a:lnTo>
                  <a:pt x="474446" y="538149"/>
                </a:lnTo>
                <a:lnTo>
                  <a:pt x="456361" y="580910"/>
                </a:lnTo>
                <a:lnTo>
                  <a:pt x="428332" y="617169"/>
                </a:lnTo>
                <a:lnTo>
                  <a:pt x="392074" y="645198"/>
                </a:lnTo>
                <a:lnTo>
                  <a:pt x="349313" y="663282"/>
                </a:lnTo>
                <a:lnTo>
                  <a:pt x="301752" y="669696"/>
                </a:lnTo>
                <a:lnTo>
                  <a:pt x="254190" y="663282"/>
                </a:lnTo>
                <a:lnTo>
                  <a:pt x="211429" y="645198"/>
                </a:lnTo>
                <a:lnTo>
                  <a:pt x="175171" y="617169"/>
                </a:lnTo>
                <a:lnTo>
                  <a:pt x="147129" y="580910"/>
                </a:lnTo>
                <a:lnTo>
                  <a:pt x="129057" y="538149"/>
                </a:lnTo>
                <a:lnTo>
                  <a:pt x="122643" y="490588"/>
                </a:lnTo>
                <a:lnTo>
                  <a:pt x="129057" y="443026"/>
                </a:lnTo>
                <a:lnTo>
                  <a:pt x="147142" y="400265"/>
                </a:lnTo>
                <a:lnTo>
                  <a:pt x="175171" y="364007"/>
                </a:lnTo>
                <a:lnTo>
                  <a:pt x="211429" y="335978"/>
                </a:lnTo>
                <a:lnTo>
                  <a:pt x="254190" y="317893"/>
                </a:lnTo>
                <a:lnTo>
                  <a:pt x="301752" y="311480"/>
                </a:lnTo>
                <a:lnTo>
                  <a:pt x="349313" y="317893"/>
                </a:lnTo>
                <a:lnTo>
                  <a:pt x="392074" y="335978"/>
                </a:lnTo>
                <a:lnTo>
                  <a:pt x="428332" y="364007"/>
                </a:lnTo>
                <a:lnTo>
                  <a:pt x="456361" y="400265"/>
                </a:lnTo>
                <a:lnTo>
                  <a:pt x="474446" y="443026"/>
                </a:lnTo>
                <a:lnTo>
                  <a:pt x="480847" y="490588"/>
                </a:lnTo>
                <a:lnTo>
                  <a:pt x="480847" y="368465"/>
                </a:lnTo>
                <a:lnTo>
                  <a:pt x="438035" y="320509"/>
                </a:lnTo>
                <a:lnTo>
                  <a:pt x="397548" y="294741"/>
                </a:lnTo>
                <a:lnTo>
                  <a:pt x="351688" y="278320"/>
                </a:lnTo>
                <a:lnTo>
                  <a:pt x="301752" y="272554"/>
                </a:lnTo>
                <a:lnTo>
                  <a:pt x="251815" y="278320"/>
                </a:lnTo>
                <a:lnTo>
                  <a:pt x="205943" y="294741"/>
                </a:lnTo>
                <a:lnTo>
                  <a:pt x="165455" y="320509"/>
                </a:lnTo>
                <a:lnTo>
                  <a:pt x="131673" y="354291"/>
                </a:lnTo>
                <a:lnTo>
                  <a:pt x="105905" y="394779"/>
                </a:lnTo>
                <a:lnTo>
                  <a:pt x="89484" y="440651"/>
                </a:lnTo>
                <a:lnTo>
                  <a:pt x="83718" y="490588"/>
                </a:lnTo>
                <a:lnTo>
                  <a:pt x="89484" y="540524"/>
                </a:lnTo>
                <a:lnTo>
                  <a:pt x="105905" y="586397"/>
                </a:lnTo>
                <a:lnTo>
                  <a:pt x="131673" y="626872"/>
                </a:lnTo>
                <a:lnTo>
                  <a:pt x="165455" y="660666"/>
                </a:lnTo>
                <a:lnTo>
                  <a:pt x="205943" y="686435"/>
                </a:lnTo>
                <a:lnTo>
                  <a:pt x="251815" y="702856"/>
                </a:lnTo>
                <a:lnTo>
                  <a:pt x="301752" y="708621"/>
                </a:lnTo>
                <a:lnTo>
                  <a:pt x="351688" y="702856"/>
                </a:lnTo>
                <a:lnTo>
                  <a:pt x="397548" y="686435"/>
                </a:lnTo>
                <a:lnTo>
                  <a:pt x="438035" y="660666"/>
                </a:lnTo>
                <a:lnTo>
                  <a:pt x="471830" y="626872"/>
                </a:lnTo>
                <a:lnTo>
                  <a:pt x="497598" y="586397"/>
                </a:lnTo>
                <a:lnTo>
                  <a:pt x="514019" y="540524"/>
                </a:lnTo>
                <a:lnTo>
                  <a:pt x="519785" y="490588"/>
                </a:lnTo>
                <a:close/>
              </a:path>
              <a:path w="600075" h="990600">
                <a:moveTo>
                  <a:pt x="525627" y="94754"/>
                </a:moveTo>
                <a:lnTo>
                  <a:pt x="508736" y="77876"/>
                </a:lnTo>
                <a:lnTo>
                  <a:pt x="503580" y="77876"/>
                </a:lnTo>
                <a:lnTo>
                  <a:pt x="486689" y="94754"/>
                </a:lnTo>
                <a:lnTo>
                  <a:pt x="486689" y="99923"/>
                </a:lnTo>
                <a:lnTo>
                  <a:pt x="503580" y="116801"/>
                </a:lnTo>
                <a:lnTo>
                  <a:pt x="508736" y="116801"/>
                </a:lnTo>
                <a:lnTo>
                  <a:pt x="525627" y="99923"/>
                </a:lnTo>
                <a:lnTo>
                  <a:pt x="525627" y="97345"/>
                </a:lnTo>
                <a:lnTo>
                  <a:pt x="525627" y="94754"/>
                </a:lnTo>
                <a:close/>
              </a:path>
              <a:path w="600075" h="990600">
                <a:moveTo>
                  <a:pt x="600075" y="60960"/>
                </a:moveTo>
                <a:lnTo>
                  <a:pt x="597369" y="47586"/>
                </a:lnTo>
                <a:lnTo>
                  <a:pt x="591527" y="38938"/>
                </a:lnTo>
                <a:lnTo>
                  <a:pt x="580669" y="22834"/>
                </a:lnTo>
                <a:lnTo>
                  <a:pt x="564565" y="11976"/>
                </a:lnTo>
                <a:lnTo>
                  <a:pt x="564565" y="77876"/>
                </a:lnTo>
                <a:lnTo>
                  <a:pt x="564565" y="155740"/>
                </a:lnTo>
                <a:lnTo>
                  <a:pt x="564565" y="194678"/>
                </a:lnTo>
                <a:lnTo>
                  <a:pt x="564565" y="798182"/>
                </a:lnTo>
                <a:lnTo>
                  <a:pt x="564565" y="837107"/>
                </a:lnTo>
                <a:lnTo>
                  <a:pt x="564565" y="914984"/>
                </a:lnTo>
                <a:lnTo>
                  <a:pt x="561505" y="930122"/>
                </a:lnTo>
                <a:lnTo>
                  <a:pt x="553148" y="942505"/>
                </a:lnTo>
                <a:lnTo>
                  <a:pt x="540766" y="950849"/>
                </a:lnTo>
                <a:lnTo>
                  <a:pt x="525627" y="953922"/>
                </a:lnTo>
                <a:lnTo>
                  <a:pt x="77876" y="953922"/>
                </a:lnTo>
                <a:lnTo>
                  <a:pt x="62725" y="950849"/>
                </a:lnTo>
                <a:lnTo>
                  <a:pt x="50355" y="942505"/>
                </a:lnTo>
                <a:lnTo>
                  <a:pt x="41998" y="930122"/>
                </a:lnTo>
                <a:lnTo>
                  <a:pt x="38938" y="914984"/>
                </a:lnTo>
                <a:lnTo>
                  <a:pt x="38938" y="837107"/>
                </a:lnTo>
                <a:lnTo>
                  <a:pt x="564565" y="837107"/>
                </a:lnTo>
                <a:lnTo>
                  <a:pt x="564565" y="798182"/>
                </a:lnTo>
                <a:lnTo>
                  <a:pt x="38938" y="798182"/>
                </a:lnTo>
                <a:lnTo>
                  <a:pt x="38938" y="194678"/>
                </a:lnTo>
                <a:lnTo>
                  <a:pt x="564565" y="194678"/>
                </a:lnTo>
                <a:lnTo>
                  <a:pt x="564565" y="155740"/>
                </a:lnTo>
                <a:lnTo>
                  <a:pt x="38938" y="155740"/>
                </a:lnTo>
                <a:lnTo>
                  <a:pt x="38938" y="77876"/>
                </a:lnTo>
                <a:lnTo>
                  <a:pt x="41998" y="62738"/>
                </a:lnTo>
                <a:lnTo>
                  <a:pt x="50355" y="50355"/>
                </a:lnTo>
                <a:lnTo>
                  <a:pt x="62725" y="41998"/>
                </a:lnTo>
                <a:lnTo>
                  <a:pt x="77876" y="38938"/>
                </a:lnTo>
                <a:lnTo>
                  <a:pt x="525627" y="38938"/>
                </a:lnTo>
                <a:lnTo>
                  <a:pt x="540766" y="41998"/>
                </a:lnTo>
                <a:lnTo>
                  <a:pt x="553148" y="50355"/>
                </a:lnTo>
                <a:lnTo>
                  <a:pt x="561505" y="62738"/>
                </a:lnTo>
                <a:lnTo>
                  <a:pt x="564565" y="77876"/>
                </a:lnTo>
                <a:lnTo>
                  <a:pt x="564565" y="11976"/>
                </a:lnTo>
                <a:lnTo>
                  <a:pt x="555904" y="6134"/>
                </a:lnTo>
                <a:lnTo>
                  <a:pt x="525627" y="0"/>
                </a:lnTo>
                <a:lnTo>
                  <a:pt x="77876" y="0"/>
                </a:lnTo>
                <a:lnTo>
                  <a:pt x="47586" y="6134"/>
                </a:lnTo>
                <a:lnTo>
                  <a:pt x="22834" y="22834"/>
                </a:lnTo>
                <a:lnTo>
                  <a:pt x="6134" y="47586"/>
                </a:lnTo>
                <a:lnTo>
                  <a:pt x="0" y="77876"/>
                </a:lnTo>
                <a:lnTo>
                  <a:pt x="0" y="914984"/>
                </a:lnTo>
                <a:lnTo>
                  <a:pt x="6134" y="945261"/>
                </a:lnTo>
                <a:lnTo>
                  <a:pt x="22834" y="970026"/>
                </a:lnTo>
                <a:lnTo>
                  <a:pt x="47586" y="986726"/>
                </a:lnTo>
                <a:lnTo>
                  <a:pt x="64592" y="990168"/>
                </a:lnTo>
                <a:lnTo>
                  <a:pt x="538911" y="990168"/>
                </a:lnTo>
                <a:lnTo>
                  <a:pt x="555904" y="986726"/>
                </a:lnTo>
                <a:lnTo>
                  <a:pt x="580669" y="970026"/>
                </a:lnTo>
                <a:lnTo>
                  <a:pt x="591527" y="953922"/>
                </a:lnTo>
                <a:lnTo>
                  <a:pt x="597369" y="945261"/>
                </a:lnTo>
                <a:lnTo>
                  <a:pt x="600075" y="931887"/>
                </a:lnTo>
                <a:lnTo>
                  <a:pt x="600075" y="837107"/>
                </a:lnTo>
                <a:lnTo>
                  <a:pt x="600075" y="798182"/>
                </a:lnTo>
                <a:lnTo>
                  <a:pt x="600075" y="194678"/>
                </a:lnTo>
                <a:lnTo>
                  <a:pt x="600075" y="155740"/>
                </a:lnTo>
                <a:lnTo>
                  <a:pt x="600075" y="609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25563" y="7537775"/>
            <a:ext cx="214145" cy="194670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2805125" y="6133667"/>
            <a:ext cx="846455" cy="763905"/>
          </a:xfrm>
          <a:custGeom>
            <a:avLst/>
            <a:gdLst/>
            <a:ahLst/>
            <a:cxnLst/>
            <a:rect l="l" t="t" r="r" b="b"/>
            <a:pathLst>
              <a:path w="846454" h="763904">
                <a:moveTo>
                  <a:pt x="580809" y="340182"/>
                </a:moveTo>
                <a:lnTo>
                  <a:pt x="576326" y="316217"/>
                </a:lnTo>
                <a:lnTo>
                  <a:pt x="570674" y="306997"/>
                </a:lnTo>
                <a:lnTo>
                  <a:pt x="564019" y="296125"/>
                </a:lnTo>
                <a:lnTo>
                  <a:pt x="547611" y="283210"/>
                </a:lnTo>
                <a:lnTo>
                  <a:pt x="547611" y="340182"/>
                </a:lnTo>
                <a:lnTo>
                  <a:pt x="547611" y="423151"/>
                </a:lnTo>
                <a:lnTo>
                  <a:pt x="545007" y="436054"/>
                </a:lnTo>
                <a:lnTo>
                  <a:pt x="537883" y="446608"/>
                </a:lnTo>
                <a:lnTo>
                  <a:pt x="527329" y="453732"/>
                </a:lnTo>
                <a:lnTo>
                  <a:pt x="514426" y="456336"/>
                </a:lnTo>
                <a:lnTo>
                  <a:pt x="331889" y="456336"/>
                </a:lnTo>
                <a:lnTo>
                  <a:pt x="318985" y="453732"/>
                </a:lnTo>
                <a:lnTo>
                  <a:pt x="308432" y="446608"/>
                </a:lnTo>
                <a:lnTo>
                  <a:pt x="301307" y="436054"/>
                </a:lnTo>
                <a:lnTo>
                  <a:pt x="298704" y="423151"/>
                </a:lnTo>
                <a:lnTo>
                  <a:pt x="298704" y="340182"/>
                </a:lnTo>
                <a:lnTo>
                  <a:pt x="301307" y="327279"/>
                </a:lnTo>
                <a:lnTo>
                  <a:pt x="308432" y="316725"/>
                </a:lnTo>
                <a:lnTo>
                  <a:pt x="318985" y="309600"/>
                </a:lnTo>
                <a:lnTo>
                  <a:pt x="331889" y="306997"/>
                </a:lnTo>
                <a:lnTo>
                  <a:pt x="514426" y="306997"/>
                </a:lnTo>
                <a:lnTo>
                  <a:pt x="527329" y="309600"/>
                </a:lnTo>
                <a:lnTo>
                  <a:pt x="537883" y="316725"/>
                </a:lnTo>
                <a:lnTo>
                  <a:pt x="545007" y="327279"/>
                </a:lnTo>
                <a:lnTo>
                  <a:pt x="547611" y="340182"/>
                </a:lnTo>
                <a:lnTo>
                  <a:pt x="547611" y="283210"/>
                </a:lnTo>
                <a:lnTo>
                  <a:pt x="545592" y="281609"/>
                </a:lnTo>
                <a:lnTo>
                  <a:pt x="522719" y="274345"/>
                </a:lnTo>
                <a:lnTo>
                  <a:pt x="522719" y="273799"/>
                </a:lnTo>
                <a:lnTo>
                  <a:pt x="522719" y="240614"/>
                </a:lnTo>
                <a:lnTo>
                  <a:pt x="514883" y="201891"/>
                </a:lnTo>
                <a:lnTo>
                  <a:pt x="496227" y="174231"/>
                </a:lnTo>
                <a:lnTo>
                  <a:pt x="493534" y="170243"/>
                </a:lnTo>
                <a:lnTo>
                  <a:pt x="489534" y="167551"/>
                </a:lnTo>
                <a:lnTo>
                  <a:pt x="489534" y="240614"/>
                </a:lnTo>
                <a:lnTo>
                  <a:pt x="489534" y="273799"/>
                </a:lnTo>
                <a:lnTo>
                  <a:pt x="356781" y="273799"/>
                </a:lnTo>
                <a:lnTo>
                  <a:pt x="356781" y="240614"/>
                </a:lnTo>
                <a:lnTo>
                  <a:pt x="362000" y="214807"/>
                </a:lnTo>
                <a:lnTo>
                  <a:pt x="376250" y="193700"/>
                </a:lnTo>
                <a:lnTo>
                  <a:pt x="397344" y="179463"/>
                </a:lnTo>
                <a:lnTo>
                  <a:pt x="423164" y="174231"/>
                </a:lnTo>
                <a:lnTo>
                  <a:pt x="448970" y="179463"/>
                </a:lnTo>
                <a:lnTo>
                  <a:pt x="470077" y="193700"/>
                </a:lnTo>
                <a:lnTo>
                  <a:pt x="484314" y="214807"/>
                </a:lnTo>
                <a:lnTo>
                  <a:pt x="489534" y="240614"/>
                </a:lnTo>
                <a:lnTo>
                  <a:pt x="489534" y="167551"/>
                </a:lnTo>
                <a:lnTo>
                  <a:pt x="461873" y="148882"/>
                </a:lnTo>
                <a:lnTo>
                  <a:pt x="423164" y="141046"/>
                </a:lnTo>
                <a:lnTo>
                  <a:pt x="384441" y="148882"/>
                </a:lnTo>
                <a:lnTo>
                  <a:pt x="352793" y="170243"/>
                </a:lnTo>
                <a:lnTo>
                  <a:pt x="331431" y="201891"/>
                </a:lnTo>
                <a:lnTo>
                  <a:pt x="323596" y="240614"/>
                </a:lnTo>
                <a:lnTo>
                  <a:pt x="323596" y="274345"/>
                </a:lnTo>
                <a:lnTo>
                  <a:pt x="300723" y="281609"/>
                </a:lnTo>
                <a:lnTo>
                  <a:pt x="282295" y="296125"/>
                </a:lnTo>
                <a:lnTo>
                  <a:pt x="269989" y="316217"/>
                </a:lnTo>
                <a:lnTo>
                  <a:pt x="269900" y="316725"/>
                </a:lnTo>
                <a:lnTo>
                  <a:pt x="265506" y="340182"/>
                </a:lnTo>
                <a:lnTo>
                  <a:pt x="265506" y="423151"/>
                </a:lnTo>
                <a:lnTo>
                  <a:pt x="270738" y="448957"/>
                </a:lnTo>
                <a:lnTo>
                  <a:pt x="284975" y="470065"/>
                </a:lnTo>
                <a:lnTo>
                  <a:pt x="306082" y="484301"/>
                </a:lnTo>
                <a:lnTo>
                  <a:pt x="331889" y="489534"/>
                </a:lnTo>
                <a:lnTo>
                  <a:pt x="514426" y="489534"/>
                </a:lnTo>
                <a:lnTo>
                  <a:pt x="540245" y="484301"/>
                </a:lnTo>
                <a:lnTo>
                  <a:pt x="561340" y="470065"/>
                </a:lnTo>
                <a:lnTo>
                  <a:pt x="570598" y="456336"/>
                </a:lnTo>
                <a:lnTo>
                  <a:pt x="575576" y="448957"/>
                </a:lnTo>
                <a:lnTo>
                  <a:pt x="580809" y="423151"/>
                </a:lnTo>
                <a:lnTo>
                  <a:pt x="580809" y="340182"/>
                </a:lnTo>
                <a:close/>
              </a:path>
              <a:path w="846454" h="763904">
                <a:moveTo>
                  <a:pt x="746747" y="73799"/>
                </a:moveTo>
                <a:lnTo>
                  <a:pt x="739317" y="66370"/>
                </a:lnTo>
                <a:lnTo>
                  <a:pt x="713562" y="66370"/>
                </a:lnTo>
                <a:lnTo>
                  <a:pt x="713562" y="99568"/>
                </a:lnTo>
                <a:lnTo>
                  <a:pt x="713562" y="531012"/>
                </a:lnTo>
                <a:lnTo>
                  <a:pt x="132753" y="531012"/>
                </a:lnTo>
                <a:lnTo>
                  <a:pt x="132753" y="99568"/>
                </a:lnTo>
                <a:lnTo>
                  <a:pt x="713562" y="99568"/>
                </a:lnTo>
                <a:lnTo>
                  <a:pt x="713562" y="66370"/>
                </a:lnTo>
                <a:lnTo>
                  <a:pt x="106997" y="66370"/>
                </a:lnTo>
                <a:lnTo>
                  <a:pt x="99568" y="73799"/>
                </a:lnTo>
                <a:lnTo>
                  <a:pt x="99568" y="556768"/>
                </a:lnTo>
                <a:lnTo>
                  <a:pt x="106997" y="564197"/>
                </a:lnTo>
                <a:lnTo>
                  <a:pt x="739317" y="564197"/>
                </a:lnTo>
                <a:lnTo>
                  <a:pt x="746747" y="556768"/>
                </a:lnTo>
                <a:lnTo>
                  <a:pt x="746747" y="531012"/>
                </a:lnTo>
                <a:lnTo>
                  <a:pt x="746747" y="99568"/>
                </a:lnTo>
                <a:lnTo>
                  <a:pt x="746747" y="73799"/>
                </a:lnTo>
                <a:close/>
              </a:path>
              <a:path w="846454" h="763904">
                <a:moveTo>
                  <a:pt x="846315" y="604824"/>
                </a:moveTo>
                <a:lnTo>
                  <a:pt x="838885" y="597395"/>
                </a:lnTo>
                <a:lnTo>
                  <a:pt x="813130" y="597395"/>
                </a:lnTo>
                <a:lnTo>
                  <a:pt x="813130" y="630580"/>
                </a:lnTo>
                <a:lnTo>
                  <a:pt x="813130" y="696963"/>
                </a:lnTo>
                <a:lnTo>
                  <a:pt x="810514" y="709866"/>
                </a:lnTo>
                <a:lnTo>
                  <a:pt x="803389" y="720420"/>
                </a:lnTo>
                <a:lnTo>
                  <a:pt x="792848" y="727532"/>
                </a:lnTo>
                <a:lnTo>
                  <a:pt x="779932" y="730148"/>
                </a:lnTo>
                <a:lnTo>
                  <a:pt x="66382" y="730148"/>
                </a:lnTo>
                <a:lnTo>
                  <a:pt x="53479" y="727532"/>
                </a:lnTo>
                <a:lnTo>
                  <a:pt x="42926" y="720420"/>
                </a:lnTo>
                <a:lnTo>
                  <a:pt x="35801" y="709866"/>
                </a:lnTo>
                <a:lnTo>
                  <a:pt x="33197" y="696963"/>
                </a:lnTo>
                <a:lnTo>
                  <a:pt x="33197" y="630580"/>
                </a:lnTo>
                <a:lnTo>
                  <a:pt x="305041" y="630580"/>
                </a:lnTo>
                <a:lnTo>
                  <a:pt x="336448" y="693407"/>
                </a:lnTo>
                <a:lnTo>
                  <a:pt x="342201" y="696963"/>
                </a:lnTo>
                <a:lnTo>
                  <a:pt x="504113" y="696963"/>
                </a:lnTo>
                <a:lnTo>
                  <a:pt x="509866" y="693407"/>
                </a:lnTo>
                <a:lnTo>
                  <a:pt x="524687" y="663765"/>
                </a:lnTo>
                <a:lnTo>
                  <a:pt x="541274" y="630580"/>
                </a:lnTo>
                <a:lnTo>
                  <a:pt x="813130" y="630580"/>
                </a:lnTo>
                <a:lnTo>
                  <a:pt x="813130" y="597395"/>
                </a:lnTo>
                <a:lnTo>
                  <a:pt x="813130" y="66370"/>
                </a:lnTo>
                <a:lnTo>
                  <a:pt x="807897" y="40563"/>
                </a:lnTo>
                <a:lnTo>
                  <a:pt x="802919" y="33185"/>
                </a:lnTo>
                <a:lnTo>
                  <a:pt x="793661" y="19456"/>
                </a:lnTo>
                <a:lnTo>
                  <a:pt x="779932" y="10198"/>
                </a:lnTo>
                <a:lnTo>
                  <a:pt x="779932" y="66370"/>
                </a:lnTo>
                <a:lnTo>
                  <a:pt x="779932" y="597395"/>
                </a:lnTo>
                <a:lnTo>
                  <a:pt x="504164" y="597395"/>
                </a:lnTo>
                <a:lnTo>
                  <a:pt x="504164" y="630580"/>
                </a:lnTo>
                <a:lnTo>
                  <a:pt x="487578" y="663765"/>
                </a:lnTo>
                <a:lnTo>
                  <a:pt x="358736" y="663765"/>
                </a:lnTo>
                <a:lnTo>
                  <a:pt x="342150" y="630580"/>
                </a:lnTo>
                <a:lnTo>
                  <a:pt x="504164" y="630580"/>
                </a:lnTo>
                <a:lnTo>
                  <a:pt x="504164" y="597395"/>
                </a:lnTo>
                <a:lnTo>
                  <a:pt x="66382" y="597395"/>
                </a:lnTo>
                <a:lnTo>
                  <a:pt x="66382" y="66370"/>
                </a:lnTo>
                <a:lnTo>
                  <a:pt x="68986" y="53467"/>
                </a:lnTo>
                <a:lnTo>
                  <a:pt x="76111" y="42913"/>
                </a:lnTo>
                <a:lnTo>
                  <a:pt x="86664" y="35801"/>
                </a:lnTo>
                <a:lnTo>
                  <a:pt x="99568" y="33185"/>
                </a:lnTo>
                <a:lnTo>
                  <a:pt x="746747" y="33185"/>
                </a:lnTo>
                <a:lnTo>
                  <a:pt x="759650" y="35801"/>
                </a:lnTo>
                <a:lnTo>
                  <a:pt x="770204" y="42913"/>
                </a:lnTo>
                <a:lnTo>
                  <a:pt x="777328" y="53467"/>
                </a:lnTo>
                <a:lnTo>
                  <a:pt x="779932" y="66370"/>
                </a:lnTo>
                <a:lnTo>
                  <a:pt x="779932" y="10198"/>
                </a:lnTo>
                <a:lnTo>
                  <a:pt x="772566" y="5219"/>
                </a:lnTo>
                <a:lnTo>
                  <a:pt x="746747" y="0"/>
                </a:lnTo>
                <a:lnTo>
                  <a:pt x="99568" y="0"/>
                </a:lnTo>
                <a:lnTo>
                  <a:pt x="73761" y="5219"/>
                </a:lnTo>
                <a:lnTo>
                  <a:pt x="52654" y="19456"/>
                </a:lnTo>
                <a:lnTo>
                  <a:pt x="38417" y="40563"/>
                </a:lnTo>
                <a:lnTo>
                  <a:pt x="33197" y="66370"/>
                </a:lnTo>
                <a:lnTo>
                  <a:pt x="33197" y="597395"/>
                </a:lnTo>
                <a:lnTo>
                  <a:pt x="7429" y="597395"/>
                </a:lnTo>
                <a:lnTo>
                  <a:pt x="0" y="604824"/>
                </a:lnTo>
                <a:lnTo>
                  <a:pt x="0" y="696963"/>
                </a:lnTo>
                <a:lnTo>
                  <a:pt x="5232" y="722769"/>
                </a:lnTo>
                <a:lnTo>
                  <a:pt x="19469" y="743877"/>
                </a:lnTo>
                <a:lnTo>
                  <a:pt x="40563" y="758113"/>
                </a:lnTo>
                <a:lnTo>
                  <a:pt x="66382" y="763333"/>
                </a:lnTo>
                <a:lnTo>
                  <a:pt x="779932" y="763333"/>
                </a:lnTo>
                <a:lnTo>
                  <a:pt x="826846" y="743877"/>
                </a:lnTo>
                <a:lnTo>
                  <a:pt x="846315" y="696963"/>
                </a:lnTo>
                <a:lnTo>
                  <a:pt x="846315" y="630580"/>
                </a:lnTo>
                <a:lnTo>
                  <a:pt x="846315" y="604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3174936" y="4995074"/>
            <a:ext cx="315595" cy="448309"/>
          </a:xfrm>
          <a:custGeom>
            <a:avLst/>
            <a:gdLst/>
            <a:ahLst/>
            <a:cxnLst/>
            <a:rect l="l" t="t" r="r" b="b"/>
            <a:pathLst>
              <a:path w="315595" h="448310">
                <a:moveTo>
                  <a:pt x="165963" y="73825"/>
                </a:moveTo>
                <a:lnTo>
                  <a:pt x="158534" y="66382"/>
                </a:lnTo>
                <a:lnTo>
                  <a:pt x="73812" y="66382"/>
                </a:lnTo>
                <a:lnTo>
                  <a:pt x="66382" y="73825"/>
                </a:lnTo>
                <a:lnTo>
                  <a:pt x="66382" y="92151"/>
                </a:lnTo>
                <a:lnTo>
                  <a:pt x="73812" y="99580"/>
                </a:lnTo>
                <a:lnTo>
                  <a:pt x="82981" y="99580"/>
                </a:lnTo>
                <a:lnTo>
                  <a:pt x="158534" y="99580"/>
                </a:lnTo>
                <a:lnTo>
                  <a:pt x="165963" y="92151"/>
                </a:lnTo>
                <a:lnTo>
                  <a:pt x="165963" y="73825"/>
                </a:lnTo>
                <a:close/>
              </a:path>
              <a:path w="315595" h="448310">
                <a:moveTo>
                  <a:pt x="248945" y="80784"/>
                </a:moveTo>
                <a:lnTo>
                  <a:pt x="234543" y="66382"/>
                </a:lnTo>
                <a:lnTo>
                  <a:pt x="230149" y="66382"/>
                </a:lnTo>
                <a:lnTo>
                  <a:pt x="215747" y="80784"/>
                </a:lnTo>
                <a:lnTo>
                  <a:pt x="215747" y="85178"/>
                </a:lnTo>
                <a:lnTo>
                  <a:pt x="230149" y="99580"/>
                </a:lnTo>
                <a:lnTo>
                  <a:pt x="234543" y="99580"/>
                </a:lnTo>
                <a:lnTo>
                  <a:pt x="248945" y="85178"/>
                </a:lnTo>
                <a:lnTo>
                  <a:pt x="248945" y="82981"/>
                </a:lnTo>
                <a:lnTo>
                  <a:pt x="248945" y="80784"/>
                </a:lnTo>
                <a:close/>
              </a:path>
              <a:path w="315595" h="448310">
                <a:moveTo>
                  <a:pt x="315328" y="7442"/>
                </a:moveTo>
                <a:lnTo>
                  <a:pt x="307898" y="0"/>
                </a:lnTo>
                <a:lnTo>
                  <a:pt x="282130" y="0"/>
                </a:lnTo>
                <a:lnTo>
                  <a:pt x="282130" y="33197"/>
                </a:lnTo>
                <a:lnTo>
                  <a:pt x="282130" y="348513"/>
                </a:lnTo>
                <a:lnTo>
                  <a:pt x="282130" y="381711"/>
                </a:lnTo>
                <a:lnTo>
                  <a:pt x="282130" y="414896"/>
                </a:lnTo>
                <a:lnTo>
                  <a:pt x="33197" y="414896"/>
                </a:lnTo>
                <a:lnTo>
                  <a:pt x="33197" y="381711"/>
                </a:lnTo>
                <a:lnTo>
                  <a:pt x="282130" y="381711"/>
                </a:lnTo>
                <a:lnTo>
                  <a:pt x="282130" y="348513"/>
                </a:lnTo>
                <a:lnTo>
                  <a:pt x="33197" y="348513"/>
                </a:lnTo>
                <a:lnTo>
                  <a:pt x="33197" y="33197"/>
                </a:lnTo>
                <a:lnTo>
                  <a:pt x="282130" y="33197"/>
                </a:lnTo>
                <a:lnTo>
                  <a:pt x="282130" y="0"/>
                </a:lnTo>
                <a:lnTo>
                  <a:pt x="7429" y="0"/>
                </a:lnTo>
                <a:lnTo>
                  <a:pt x="0" y="7442"/>
                </a:lnTo>
                <a:lnTo>
                  <a:pt x="0" y="440664"/>
                </a:lnTo>
                <a:lnTo>
                  <a:pt x="7429" y="448094"/>
                </a:lnTo>
                <a:lnTo>
                  <a:pt x="307898" y="448094"/>
                </a:lnTo>
                <a:lnTo>
                  <a:pt x="315328" y="440664"/>
                </a:lnTo>
                <a:lnTo>
                  <a:pt x="315328" y="414896"/>
                </a:lnTo>
                <a:lnTo>
                  <a:pt x="315328" y="381711"/>
                </a:lnTo>
                <a:lnTo>
                  <a:pt x="315328" y="348513"/>
                </a:lnTo>
                <a:lnTo>
                  <a:pt x="315328" y="33197"/>
                </a:lnTo>
                <a:lnTo>
                  <a:pt x="315328" y="74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2909404" y="4928691"/>
            <a:ext cx="846455" cy="846455"/>
          </a:xfrm>
          <a:custGeom>
            <a:avLst/>
            <a:gdLst/>
            <a:ahLst/>
            <a:cxnLst/>
            <a:rect l="l" t="t" r="r" b="b"/>
            <a:pathLst>
              <a:path w="846454" h="846454">
                <a:moveTo>
                  <a:pt x="630643" y="621474"/>
                </a:moveTo>
                <a:lnTo>
                  <a:pt x="623214" y="614045"/>
                </a:lnTo>
                <a:lnTo>
                  <a:pt x="614045" y="614045"/>
                </a:lnTo>
                <a:lnTo>
                  <a:pt x="588289" y="614045"/>
                </a:lnTo>
                <a:lnTo>
                  <a:pt x="580859" y="621474"/>
                </a:lnTo>
                <a:lnTo>
                  <a:pt x="580859" y="639813"/>
                </a:lnTo>
                <a:lnTo>
                  <a:pt x="588289" y="647242"/>
                </a:lnTo>
                <a:lnTo>
                  <a:pt x="623214" y="647242"/>
                </a:lnTo>
                <a:lnTo>
                  <a:pt x="630643" y="639813"/>
                </a:lnTo>
                <a:lnTo>
                  <a:pt x="630643" y="621474"/>
                </a:lnTo>
                <a:close/>
              </a:path>
              <a:path w="846454" h="846454">
                <a:moveTo>
                  <a:pt x="713625" y="621474"/>
                </a:moveTo>
                <a:lnTo>
                  <a:pt x="706196" y="614045"/>
                </a:lnTo>
                <a:lnTo>
                  <a:pt x="697026" y="614045"/>
                </a:lnTo>
                <a:lnTo>
                  <a:pt x="671271" y="614045"/>
                </a:lnTo>
                <a:lnTo>
                  <a:pt x="663841" y="621474"/>
                </a:lnTo>
                <a:lnTo>
                  <a:pt x="663841" y="639813"/>
                </a:lnTo>
                <a:lnTo>
                  <a:pt x="671271" y="647242"/>
                </a:lnTo>
                <a:lnTo>
                  <a:pt x="706196" y="647242"/>
                </a:lnTo>
                <a:lnTo>
                  <a:pt x="713625" y="639813"/>
                </a:lnTo>
                <a:lnTo>
                  <a:pt x="713625" y="621474"/>
                </a:lnTo>
                <a:close/>
              </a:path>
              <a:path w="846454" h="846454">
                <a:moveTo>
                  <a:pt x="780008" y="628446"/>
                </a:moveTo>
                <a:lnTo>
                  <a:pt x="765606" y="614045"/>
                </a:lnTo>
                <a:lnTo>
                  <a:pt x="761212" y="614045"/>
                </a:lnTo>
                <a:lnTo>
                  <a:pt x="746810" y="628446"/>
                </a:lnTo>
                <a:lnTo>
                  <a:pt x="746810" y="632841"/>
                </a:lnTo>
                <a:lnTo>
                  <a:pt x="761212" y="647242"/>
                </a:lnTo>
                <a:lnTo>
                  <a:pt x="765606" y="647242"/>
                </a:lnTo>
                <a:lnTo>
                  <a:pt x="780008" y="632841"/>
                </a:lnTo>
                <a:lnTo>
                  <a:pt x="780008" y="630643"/>
                </a:lnTo>
                <a:lnTo>
                  <a:pt x="780008" y="628446"/>
                </a:lnTo>
                <a:close/>
              </a:path>
              <a:path w="846454" h="846454">
                <a:moveTo>
                  <a:pt x="846391" y="91147"/>
                </a:moveTo>
                <a:lnTo>
                  <a:pt x="839216" y="55702"/>
                </a:lnTo>
                <a:lnTo>
                  <a:pt x="824026" y="33197"/>
                </a:lnTo>
                <a:lnTo>
                  <a:pt x="819658" y="26733"/>
                </a:lnTo>
                <a:lnTo>
                  <a:pt x="813193" y="22377"/>
                </a:lnTo>
                <a:lnTo>
                  <a:pt x="813193" y="91147"/>
                </a:lnTo>
                <a:lnTo>
                  <a:pt x="813193" y="547662"/>
                </a:lnTo>
                <a:lnTo>
                  <a:pt x="813193" y="580859"/>
                </a:lnTo>
                <a:lnTo>
                  <a:pt x="813193" y="622477"/>
                </a:lnTo>
                <a:lnTo>
                  <a:pt x="808634" y="645020"/>
                </a:lnTo>
                <a:lnTo>
                  <a:pt x="796201" y="663435"/>
                </a:lnTo>
                <a:lnTo>
                  <a:pt x="777786" y="675868"/>
                </a:lnTo>
                <a:lnTo>
                  <a:pt x="755243" y="680427"/>
                </a:lnTo>
                <a:lnTo>
                  <a:pt x="472986" y="680427"/>
                </a:lnTo>
                <a:lnTo>
                  <a:pt x="472986" y="713625"/>
                </a:lnTo>
                <a:lnTo>
                  <a:pt x="472986" y="746810"/>
                </a:lnTo>
                <a:lnTo>
                  <a:pt x="373405" y="746810"/>
                </a:lnTo>
                <a:lnTo>
                  <a:pt x="373405" y="713625"/>
                </a:lnTo>
                <a:lnTo>
                  <a:pt x="472986" y="713625"/>
                </a:lnTo>
                <a:lnTo>
                  <a:pt x="472986" y="680427"/>
                </a:lnTo>
                <a:lnTo>
                  <a:pt x="91147" y="680427"/>
                </a:lnTo>
                <a:lnTo>
                  <a:pt x="68605" y="675868"/>
                </a:lnTo>
                <a:lnTo>
                  <a:pt x="50190" y="663435"/>
                </a:lnTo>
                <a:lnTo>
                  <a:pt x="37757" y="645020"/>
                </a:lnTo>
                <a:lnTo>
                  <a:pt x="33197" y="622477"/>
                </a:lnTo>
                <a:lnTo>
                  <a:pt x="33197" y="580859"/>
                </a:lnTo>
                <a:lnTo>
                  <a:pt x="813193" y="580859"/>
                </a:lnTo>
                <a:lnTo>
                  <a:pt x="813193" y="547662"/>
                </a:lnTo>
                <a:lnTo>
                  <a:pt x="33197" y="547662"/>
                </a:lnTo>
                <a:lnTo>
                  <a:pt x="33197" y="91147"/>
                </a:lnTo>
                <a:lnTo>
                  <a:pt x="37757" y="68618"/>
                </a:lnTo>
                <a:lnTo>
                  <a:pt x="50190" y="50190"/>
                </a:lnTo>
                <a:lnTo>
                  <a:pt x="68605" y="37757"/>
                </a:lnTo>
                <a:lnTo>
                  <a:pt x="91147" y="33197"/>
                </a:lnTo>
                <a:lnTo>
                  <a:pt x="755243" y="33197"/>
                </a:lnTo>
                <a:lnTo>
                  <a:pt x="777786" y="37757"/>
                </a:lnTo>
                <a:lnTo>
                  <a:pt x="796201" y="50190"/>
                </a:lnTo>
                <a:lnTo>
                  <a:pt x="808634" y="68618"/>
                </a:lnTo>
                <a:lnTo>
                  <a:pt x="813193" y="91147"/>
                </a:lnTo>
                <a:lnTo>
                  <a:pt x="813193" y="22377"/>
                </a:lnTo>
                <a:lnTo>
                  <a:pt x="790689" y="7175"/>
                </a:lnTo>
                <a:lnTo>
                  <a:pt x="755243" y="0"/>
                </a:lnTo>
                <a:lnTo>
                  <a:pt x="91147" y="0"/>
                </a:lnTo>
                <a:lnTo>
                  <a:pt x="55702" y="7175"/>
                </a:lnTo>
                <a:lnTo>
                  <a:pt x="26733" y="26733"/>
                </a:lnTo>
                <a:lnTo>
                  <a:pt x="7175" y="55702"/>
                </a:lnTo>
                <a:lnTo>
                  <a:pt x="0" y="91147"/>
                </a:lnTo>
                <a:lnTo>
                  <a:pt x="0" y="622477"/>
                </a:lnTo>
                <a:lnTo>
                  <a:pt x="7175" y="657923"/>
                </a:lnTo>
                <a:lnTo>
                  <a:pt x="26733" y="686892"/>
                </a:lnTo>
                <a:lnTo>
                  <a:pt x="55702" y="706450"/>
                </a:lnTo>
                <a:lnTo>
                  <a:pt x="91147" y="713625"/>
                </a:lnTo>
                <a:lnTo>
                  <a:pt x="340220" y="713625"/>
                </a:lnTo>
                <a:lnTo>
                  <a:pt x="340220" y="746810"/>
                </a:lnTo>
                <a:lnTo>
                  <a:pt x="323621" y="746810"/>
                </a:lnTo>
                <a:lnTo>
                  <a:pt x="291350" y="753351"/>
                </a:lnTo>
                <a:lnTo>
                  <a:pt x="264972" y="771144"/>
                </a:lnTo>
                <a:lnTo>
                  <a:pt x="247180" y="797521"/>
                </a:lnTo>
                <a:lnTo>
                  <a:pt x="240639" y="829792"/>
                </a:lnTo>
                <a:lnTo>
                  <a:pt x="240639" y="838962"/>
                </a:lnTo>
                <a:lnTo>
                  <a:pt x="248069" y="846391"/>
                </a:lnTo>
                <a:lnTo>
                  <a:pt x="598322" y="846391"/>
                </a:lnTo>
                <a:lnTo>
                  <a:pt x="605751" y="838962"/>
                </a:lnTo>
                <a:lnTo>
                  <a:pt x="605751" y="829792"/>
                </a:lnTo>
                <a:lnTo>
                  <a:pt x="602386" y="813193"/>
                </a:lnTo>
                <a:lnTo>
                  <a:pt x="599224" y="797521"/>
                </a:lnTo>
                <a:lnTo>
                  <a:pt x="587400" y="780008"/>
                </a:lnTo>
                <a:lnTo>
                  <a:pt x="581418" y="771144"/>
                </a:lnTo>
                <a:lnTo>
                  <a:pt x="569709" y="763257"/>
                </a:lnTo>
                <a:lnTo>
                  <a:pt x="569709" y="813193"/>
                </a:lnTo>
                <a:lnTo>
                  <a:pt x="276682" y="813193"/>
                </a:lnTo>
                <a:lnTo>
                  <a:pt x="308127" y="782472"/>
                </a:lnTo>
                <a:lnTo>
                  <a:pt x="522770" y="780008"/>
                </a:lnTo>
                <a:lnTo>
                  <a:pt x="562533" y="799858"/>
                </a:lnTo>
                <a:lnTo>
                  <a:pt x="569709" y="813193"/>
                </a:lnTo>
                <a:lnTo>
                  <a:pt x="569709" y="763257"/>
                </a:lnTo>
                <a:lnTo>
                  <a:pt x="555040" y="753351"/>
                </a:lnTo>
                <a:lnTo>
                  <a:pt x="522770" y="746810"/>
                </a:lnTo>
                <a:lnTo>
                  <a:pt x="506171" y="746810"/>
                </a:lnTo>
                <a:lnTo>
                  <a:pt x="506171" y="713625"/>
                </a:lnTo>
                <a:lnTo>
                  <a:pt x="755243" y="713625"/>
                </a:lnTo>
                <a:lnTo>
                  <a:pt x="790689" y="706450"/>
                </a:lnTo>
                <a:lnTo>
                  <a:pt x="819658" y="686892"/>
                </a:lnTo>
                <a:lnTo>
                  <a:pt x="824026" y="680427"/>
                </a:lnTo>
                <a:lnTo>
                  <a:pt x="839216" y="657923"/>
                </a:lnTo>
                <a:lnTo>
                  <a:pt x="846391" y="622477"/>
                </a:lnTo>
                <a:lnTo>
                  <a:pt x="846391" y="580859"/>
                </a:lnTo>
                <a:lnTo>
                  <a:pt x="846391" y="547662"/>
                </a:lnTo>
                <a:lnTo>
                  <a:pt x="846391" y="911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2972948" y="3809748"/>
            <a:ext cx="658495" cy="371475"/>
          </a:xfrm>
          <a:custGeom>
            <a:avLst/>
            <a:gdLst/>
            <a:ahLst/>
            <a:cxnLst/>
            <a:rect l="l" t="t" r="r" b="b"/>
            <a:pathLst>
              <a:path w="658495" h="371475">
                <a:moveTo>
                  <a:pt x="320501" y="340472"/>
                </a:moveTo>
                <a:lnTo>
                  <a:pt x="6801" y="340472"/>
                </a:lnTo>
                <a:lnTo>
                  <a:pt x="87" y="333569"/>
                </a:lnTo>
                <a:lnTo>
                  <a:pt x="0" y="324931"/>
                </a:lnTo>
                <a:lnTo>
                  <a:pt x="4469" y="273934"/>
                </a:lnTo>
                <a:lnTo>
                  <a:pt x="16827" y="223852"/>
                </a:lnTo>
                <a:lnTo>
                  <a:pt x="36622" y="177050"/>
                </a:lnTo>
                <a:lnTo>
                  <a:pt x="63596" y="133705"/>
                </a:lnTo>
                <a:lnTo>
                  <a:pt x="97445" y="94541"/>
                </a:lnTo>
                <a:lnTo>
                  <a:pt x="134262" y="63024"/>
                </a:lnTo>
                <a:lnTo>
                  <a:pt x="174250" y="37811"/>
                </a:lnTo>
                <a:lnTo>
                  <a:pt x="216704" y="18904"/>
                </a:lnTo>
                <a:lnTo>
                  <a:pt x="260918" y="6300"/>
                </a:lnTo>
                <a:lnTo>
                  <a:pt x="306189" y="0"/>
                </a:lnTo>
                <a:lnTo>
                  <a:pt x="351793" y="0"/>
                </a:lnTo>
                <a:lnTo>
                  <a:pt x="397030" y="6300"/>
                </a:lnTo>
                <a:lnTo>
                  <a:pt x="441256" y="18904"/>
                </a:lnTo>
                <a:lnTo>
                  <a:pt x="467199" y="30454"/>
                </a:lnTo>
                <a:lnTo>
                  <a:pt x="313614" y="30454"/>
                </a:lnTo>
                <a:lnTo>
                  <a:pt x="295367" y="31961"/>
                </a:lnTo>
                <a:lnTo>
                  <a:pt x="277430" y="34561"/>
                </a:lnTo>
                <a:lnTo>
                  <a:pt x="259849" y="38220"/>
                </a:lnTo>
                <a:lnTo>
                  <a:pt x="242656" y="42900"/>
                </a:lnTo>
                <a:lnTo>
                  <a:pt x="246465" y="53380"/>
                </a:lnTo>
                <a:lnTo>
                  <a:pt x="213721" y="53380"/>
                </a:lnTo>
                <a:lnTo>
                  <a:pt x="197229" y="60953"/>
                </a:lnTo>
                <a:lnTo>
                  <a:pt x="181287" y="69484"/>
                </a:lnTo>
                <a:lnTo>
                  <a:pt x="165931" y="78934"/>
                </a:lnTo>
                <a:lnTo>
                  <a:pt x="151198" y="89266"/>
                </a:lnTo>
                <a:lnTo>
                  <a:pt x="162732" y="103016"/>
                </a:lnTo>
                <a:lnTo>
                  <a:pt x="164568" y="108922"/>
                </a:lnTo>
                <a:lnTo>
                  <a:pt x="127519" y="108922"/>
                </a:lnTo>
                <a:lnTo>
                  <a:pt x="114567" y="121565"/>
                </a:lnTo>
                <a:lnTo>
                  <a:pt x="102393" y="134962"/>
                </a:lnTo>
                <a:lnTo>
                  <a:pt x="91035" y="149075"/>
                </a:lnTo>
                <a:lnTo>
                  <a:pt x="80531" y="163868"/>
                </a:lnTo>
                <a:lnTo>
                  <a:pt x="104164" y="177517"/>
                </a:lnTo>
                <a:lnTo>
                  <a:pt x="106691" y="186927"/>
                </a:lnTo>
                <a:lnTo>
                  <a:pt x="104731" y="190324"/>
                </a:lnTo>
                <a:lnTo>
                  <a:pt x="64806" y="190324"/>
                </a:lnTo>
                <a:lnTo>
                  <a:pt x="51934" y="218191"/>
                </a:lnTo>
                <a:lnTo>
                  <a:pt x="41942" y="247495"/>
                </a:lnTo>
                <a:lnTo>
                  <a:pt x="35015" y="278056"/>
                </a:lnTo>
                <a:lnTo>
                  <a:pt x="31335" y="309694"/>
                </a:lnTo>
                <a:lnTo>
                  <a:pt x="320504" y="309694"/>
                </a:lnTo>
                <a:lnTo>
                  <a:pt x="313598" y="316600"/>
                </a:lnTo>
                <a:lnTo>
                  <a:pt x="313598" y="333569"/>
                </a:lnTo>
                <a:lnTo>
                  <a:pt x="320501" y="340472"/>
                </a:lnTo>
                <a:close/>
              </a:path>
              <a:path w="658495" h="371475">
                <a:moveTo>
                  <a:pt x="337480" y="63494"/>
                </a:moveTo>
                <a:lnTo>
                  <a:pt x="320484" y="63494"/>
                </a:lnTo>
                <a:lnTo>
                  <a:pt x="313595" y="56604"/>
                </a:lnTo>
                <a:lnTo>
                  <a:pt x="313595" y="30454"/>
                </a:lnTo>
                <a:lnTo>
                  <a:pt x="344371" y="30454"/>
                </a:lnTo>
                <a:lnTo>
                  <a:pt x="344371" y="56604"/>
                </a:lnTo>
                <a:lnTo>
                  <a:pt x="337480" y="63494"/>
                </a:lnTo>
                <a:close/>
              </a:path>
              <a:path w="658495" h="371475">
                <a:moveTo>
                  <a:pt x="429773" y="79159"/>
                </a:moveTo>
                <a:lnTo>
                  <a:pt x="418489" y="79159"/>
                </a:lnTo>
                <a:lnTo>
                  <a:pt x="409860" y="71945"/>
                </a:lnTo>
                <a:lnTo>
                  <a:pt x="409448" y="63494"/>
                </a:lnTo>
                <a:lnTo>
                  <a:pt x="409324" y="60953"/>
                </a:lnTo>
                <a:lnTo>
                  <a:pt x="409256" y="59548"/>
                </a:lnTo>
                <a:lnTo>
                  <a:pt x="415315" y="42900"/>
                </a:lnTo>
                <a:lnTo>
                  <a:pt x="398121" y="38220"/>
                </a:lnTo>
                <a:lnTo>
                  <a:pt x="380543" y="34561"/>
                </a:lnTo>
                <a:lnTo>
                  <a:pt x="362615" y="31961"/>
                </a:lnTo>
                <a:lnTo>
                  <a:pt x="344371" y="30454"/>
                </a:lnTo>
                <a:lnTo>
                  <a:pt x="467199" y="30454"/>
                </a:lnTo>
                <a:lnTo>
                  <a:pt x="483716" y="37811"/>
                </a:lnTo>
                <a:lnTo>
                  <a:pt x="508414" y="53380"/>
                </a:lnTo>
                <a:lnTo>
                  <a:pt x="444249" y="53380"/>
                </a:lnTo>
                <a:lnTo>
                  <a:pt x="438174" y="70073"/>
                </a:lnTo>
                <a:lnTo>
                  <a:pt x="429773" y="79159"/>
                </a:lnTo>
                <a:close/>
              </a:path>
              <a:path w="658495" h="371475">
                <a:moveTo>
                  <a:pt x="239473" y="79159"/>
                </a:moveTo>
                <a:lnTo>
                  <a:pt x="228195" y="79159"/>
                </a:lnTo>
                <a:lnTo>
                  <a:pt x="219792" y="70073"/>
                </a:lnTo>
                <a:lnTo>
                  <a:pt x="213717" y="53380"/>
                </a:lnTo>
                <a:lnTo>
                  <a:pt x="246465" y="53380"/>
                </a:lnTo>
                <a:lnTo>
                  <a:pt x="248710" y="59548"/>
                </a:lnTo>
                <a:lnTo>
                  <a:pt x="248227" y="69484"/>
                </a:lnTo>
                <a:lnTo>
                  <a:pt x="248108" y="71945"/>
                </a:lnTo>
                <a:lnTo>
                  <a:pt x="239473" y="79159"/>
                </a:lnTo>
                <a:close/>
              </a:path>
              <a:path w="658495" h="371475">
                <a:moveTo>
                  <a:pt x="507901" y="128355"/>
                </a:moveTo>
                <a:lnTo>
                  <a:pt x="507765" y="128355"/>
                </a:lnTo>
                <a:lnTo>
                  <a:pt x="497249" y="124532"/>
                </a:lnTo>
                <a:lnTo>
                  <a:pt x="491549" y="114886"/>
                </a:lnTo>
                <a:lnTo>
                  <a:pt x="495233" y="103016"/>
                </a:lnTo>
                <a:lnTo>
                  <a:pt x="506771" y="89266"/>
                </a:lnTo>
                <a:lnTo>
                  <a:pt x="492038" y="78934"/>
                </a:lnTo>
                <a:lnTo>
                  <a:pt x="476682" y="69484"/>
                </a:lnTo>
                <a:lnTo>
                  <a:pt x="460740" y="60953"/>
                </a:lnTo>
                <a:lnTo>
                  <a:pt x="444249" y="53380"/>
                </a:lnTo>
                <a:lnTo>
                  <a:pt x="508414" y="53380"/>
                </a:lnTo>
                <a:lnTo>
                  <a:pt x="523708" y="63024"/>
                </a:lnTo>
                <a:lnTo>
                  <a:pt x="560529" y="94541"/>
                </a:lnTo>
                <a:lnTo>
                  <a:pt x="572958" y="108922"/>
                </a:lnTo>
                <a:lnTo>
                  <a:pt x="530449" y="108922"/>
                </a:lnTo>
                <a:lnTo>
                  <a:pt x="518807" y="122797"/>
                </a:lnTo>
                <a:lnTo>
                  <a:pt x="507901" y="128355"/>
                </a:lnTo>
                <a:close/>
              </a:path>
              <a:path w="658495" h="371475">
                <a:moveTo>
                  <a:pt x="150098" y="128355"/>
                </a:moveTo>
                <a:lnTo>
                  <a:pt x="139158" y="122797"/>
                </a:lnTo>
                <a:lnTo>
                  <a:pt x="127516" y="108922"/>
                </a:lnTo>
                <a:lnTo>
                  <a:pt x="164568" y="108922"/>
                </a:lnTo>
                <a:lnTo>
                  <a:pt x="166422" y="114886"/>
                </a:lnTo>
                <a:lnTo>
                  <a:pt x="160700" y="124532"/>
                </a:lnTo>
                <a:lnTo>
                  <a:pt x="150098" y="128355"/>
                </a:lnTo>
                <a:close/>
              </a:path>
              <a:path w="658495" h="371475">
                <a:moveTo>
                  <a:pt x="569203" y="204159"/>
                </a:moveTo>
                <a:lnTo>
                  <a:pt x="559785" y="201663"/>
                </a:lnTo>
                <a:lnTo>
                  <a:pt x="551275" y="186927"/>
                </a:lnTo>
                <a:lnTo>
                  <a:pt x="553797" y="177517"/>
                </a:lnTo>
                <a:lnTo>
                  <a:pt x="577437" y="163868"/>
                </a:lnTo>
                <a:lnTo>
                  <a:pt x="566933" y="149075"/>
                </a:lnTo>
                <a:lnTo>
                  <a:pt x="555575" y="134962"/>
                </a:lnTo>
                <a:lnTo>
                  <a:pt x="543401" y="121565"/>
                </a:lnTo>
                <a:lnTo>
                  <a:pt x="530449" y="108922"/>
                </a:lnTo>
                <a:lnTo>
                  <a:pt x="572958" y="108922"/>
                </a:lnTo>
                <a:lnTo>
                  <a:pt x="594377" y="133705"/>
                </a:lnTo>
                <a:lnTo>
                  <a:pt x="621351" y="177050"/>
                </a:lnTo>
                <a:lnTo>
                  <a:pt x="626965" y="190324"/>
                </a:lnTo>
                <a:lnTo>
                  <a:pt x="593162" y="190324"/>
                </a:lnTo>
                <a:lnTo>
                  <a:pt x="569203" y="204159"/>
                </a:lnTo>
                <a:close/>
              </a:path>
              <a:path w="658495" h="371475">
                <a:moveTo>
                  <a:pt x="245952" y="309694"/>
                </a:moveTo>
                <a:lnTo>
                  <a:pt x="214777" y="309694"/>
                </a:lnTo>
                <a:lnTo>
                  <a:pt x="226149" y="273934"/>
                </a:lnTo>
                <a:lnTo>
                  <a:pt x="247861" y="244255"/>
                </a:lnTo>
                <a:lnTo>
                  <a:pt x="277741" y="222810"/>
                </a:lnTo>
                <a:lnTo>
                  <a:pt x="313598" y="211753"/>
                </a:lnTo>
                <a:lnTo>
                  <a:pt x="313598" y="128087"/>
                </a:lnTo>
                <a:lnTo>
                  <a:pt x="320488" y="121198"/>
                </a:lnTo>
                <a:lnTo>
                  <a:pt x="337483" y="121198"/>
                </a:lnTo>
                <a:lnTo>
                  <a:pt x="344374" y="128087"/>
                </a:lnTo>
                <a:lnTo>
                  <a:pt x="344374" y="211753"/>
                </a:lnTo>
                <a:lnTo>
                  <a:pt x="380239" y="222810"/>
                </a:lnTo>
                <a:lnTo>
                  <a:pt x="408211" y="242888"/>
                </a:lnTo>
                <a:lnTo>
                  <a:pt x="313598" y="242888"/>
                </a:lnTo>
                <a:lnTo>
                  <a:pt x="289664" y="251230"/>
                </a:lnTo>
                <a:lnTo>
                  <a:pt x="269571" y="265976"/>
                </a:lnTo>
                <a:lnTo>
                  <a:pt x="254580" y="285880"/>
                </a:lnTo>
                <a:lnTo>
                  <a:pt x="245952" y="309694"/>
                </a:lnTo>
                <a:close/>
              </a:path>
              <a:path w="658495" h="371475">
                <a:moveTo>
                  <a:pt x="88781" y="204159"/>
                </a:moveTo>
                <a:lnTo>
                  <a:pt x="64799" y="190324"/>
                </a:lnTo>
                <a:lnTo>
                  <a:pt x="104731" y="190324"/>
                </a:lnTo>
                <a:lnTo>
                  <a:pt x="98184" y="201663"/>
                </a:lnTo>
                <a:lnTo>
                  <a:pt x="88781" y="204159"/>
                </a:lnTo>
                <a:close/>
              </a:path>
              <a:path w="658495" h="371475">
                <a:moveTo>
                  <a:pt x="651331" y="340472"/>
                </a:moveTo>
                <a:lnTo>
                  <a:pt x="337471" y="340472"/>
                </a:lnTo>
                <a:lnTo>
                  <a:pt x="344374" y="333569"/>
                </a:lnTo>
                <a:lnTo>
                  <a:pt x="344374" y="316600"/>
                </a:lnTo>
                <a:lnTo>
                  <a:pt x="337468" y="309694"/>
                </a:lnTo>
                <a:lnTo>
                  <a:pt x="626631" y="309694"/>
                </a:lnTo>
                <a:lnTo>
                  <a:pt x="622952" y="278056"/>
                </a:lnTo>
                <a:lnTo>
                  <a:pt x="616026" y="247495"/>
                </a:lnTo>
                <a:lnTo>
                  <a:pt x="606035" y="218191"/>
                </a:lnTo>
                <a:lnTo>
                  <a:pt x="593162" y="190324"/>
                </a:lnTo>
                <a:lnTo>
                  <a:pt x="626965" y="190324"/>
                </a:lnTo>
                <a:lnTo>
                  <a:pt x="641146" y="223852"/>
                </a:lnTo>
                <a:lnTo>
                  <a:pt x="653455" y="273386"/>
                </a:lnTo>
                <a:lnTo>
                  <a:pt x="657973" y="324931"/>
                </a:lnTo>
                <a:lnTo>
                  <a:pt x="658082" y="333176"/>
                </a:lnTo>
                <a:lnTo>
                  <a:pt x="651331" y="340472"/>
                </a:lnTo>
                <a:close/>
              </a:path>
              <a:path w="658495" h="371475">
                <a:moveTo>
                  <a:pt x="372501" y="309694"/>
                </a:moveTo>
                <a:lnTo>
                  <a:pt x="285471" y="309694"/>
                </a:lnTo>
                <a:lnTo>
                  <a:pt x="289983" y="300431"/>
                </a:lnTo>
                <a:lnTo>
                  <a:pt x="296366" y="292464"/>
                </a:lnTo>
                <a:lnTo>
                  <a:pt x="304333" y="286081"/>
                </a:lnTo>
                <a:lnTo>
                  <a:pt x="313598" y="281568"/>
                </a:lnTo>
                <a:lnTo>
                  <a:pt x="313598" y="242888"/>
                </a:lnTo>
                <a:lnTo>
                  <a:pt x="344374" y="242888"/>
                </a:lnTo>
                <a:lnTo>
                  <a:pt x="344374" y="281568"/>
                </a:lnTo>
                <a:lnTo>
                  <a:pt x="353640" y="286081"/>
                </a:lnTo>
                <a:lnTo>
                  <a:pt x="361607" y="292464"/>
                </a:lnTo>
                <a:lnTo>
                  <a:pt x="367989" y="300431"/>
                </a:lnTo>
                <a:lnTo>
                  <a:pt x="372501" y="309694"/>
                </a:lnTo>
                <a:close/>
              </a:path>
              <a:path w="658495" h="371475">
                <a:moveTo>
                  <a:pt x="443196" y="309694"/>
                </a:moveTo>
                <a:lnTo>
                  <a:pt x="412020" y="309694"/>
                </a:lnTo>
                <a:lnTo>
                  <a:pt x="403465" y="286081"/>
                </a:lnTo>
                <a:lnTo>
                  <a:pt x="403392" y="285880"/>
                </a:lnTo>
                <a:lnTo>
                  <a:pt x="388401" y="265976"/>
                </a:lnTo>
                <a:lnTo>
                  <a:pt x="368308" y="251230"/>
                </a:lnTo>
                <a:lnTo>
                  <a:pt x="344374" y="242888"/>
                </a:lnTo>
                <a:lnTo>
                  <a:pt x="408211" y="242888"/>
                </a:lnTo>
                <a:lnTo>
                  <a:pt x="410115" y="244255"/>
                </a:lnTo>
                <a:lnTo>
                  <a:pt x="431825" y="273934"/>
                </a:lnTo>
                <a:lnTo>
                  <a:pt x="443196" y="309694"/>
                </a:lnTo>
                <a:close/>
              </a:path>
              <a:path w="658495" h="371475">
                <a:moveTo>
                  <a:pt x="328986" y="371248"/>
                </a:moveTo>
                <a:lnTo>
                  <a:pt x="314617" y="368958"/>
                </a:lnTo>
                <a:lnTo>
                  <a:pt x="302087" y="362576"/>
                </a:lnTo>
                <a:lnTo>
                  <a:pt x="292128" y="352837"/>
                </a:lnTo>
                <a:lnTo>
                  <a:pt x="285470" y="340472"/>
                </a:lnTo>
                <a:lnTo>
                  <a:pt x="372502" y="340472"/>
                </a:lnTo>
                <a:lnTo>
                  <a:pt x="365844" y="352837"/>
                </a:lnTo>
                <a:lnTo>
                  <a:pt x="355885" y="362576"/>
                </a:lnTo>
                <a:lnTo>
                  <a:pt x="343355" y="368958"/>
                </a:lnTo>
                <a:lnTo>
                  <a:pt x="328986" y="3712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bg 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69546" y="3764027"/>
            <a:ext cx="93880" cy="95331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40444" y="3764027"/>
            <a:ext cx="93895" cy="93827"/>
          </a:xfrm>
          <a:prstGeom prst="rect">
            <a:avLst/>
          </a:prstGeom>
        </p:spPr>
      </p:pic>
      <p:sp>
        <p:nvSpPr>
          <p:cNvPr id="25" name="bg object 25"/>
          <p:cNvSpPr/>
          <p:nvPr/>
        </p:nvSpPr>
        <p:spPr>
          <a:xfrm>
            <a:off x="2909544" y="3703979"/>
            <a:ext cx="788670" cy="781050"/>
          </a:xfrm>
          <a:custGeom>
            <a:avLst/>
            <a:gdLst/>
            <a:ahLst/>
            <a:cxnLst/>
            <a:rect l="l" t="t" r="r" b="b"/>
            <a:pathLst>
              <a:path w="788670" h="781050">
                <a:moveTo>
                  <a:pt x="584733" y="576237"/>
                </a:moveTo>
                <a:lnTo>
                  <a:pt x="577837" y="569353"/>
                </a:lnTo>
                <a:lnTo>
                  <a:pt x="569341" y="569353"/>
                </a:lnTo>
                <a:lnTo>
                  <a:pt x="545452" y="569353"/>
                </a:lnTo>
                <a:lnTo>
                  <a:pt x="538568" y="576237"/>
                </a:lnTo>
                <a:lnTo>
                  <a:pt x="538568" y="593229"/>
                </a:lnTo>
                <a:lnTo>
                  <a:pt x="545452" y="600125"/>
                </a:lnTo>
                <a:lnTo>
                  <a:pt x="577837" y="600125"/>
                </a:lnTo>
                <a:lnTo>
                  <a:pt x="584733" y="593229"/>
                </a:lnTo>
                <a:lnTo>
                  <a:pt x="584733" y="576237"/>
                </a:lnTo>
                <a:close/>
              </a:path>
              <a:path w="788670" h="781050">
                <a:moveTo>
                  <a:pt x="661670" y="576237"/>
                </a:moveTo>
                <a:lnTo>
                  <a:pt x="654773" y="569353"/>
                </a:lnTo>
                <a:lnTo>
                  <a:pt x="646277" y="569353"/>
                </a:lnTo>
                <a:lnTo>
                  <a:pt x="622388" y="569353"/>
                </a:lnTo>
                <a:lnTo>
                  <a:pt x="615505" y="576237"/>
                </a:lnTo>
                <a:lnTo>
                  <a:pt x="615505" y="593229"/>
                </a:lnTo>
                <a:lnTo>
                  <a:pt x="622388" y="600125"/>
                </a:lnTo>
                <a:lnTo>
                  <a:pt x="654773" y="600125"/>
                </a:lnTo>
                <a:lnTo>
                  <a:pt x="661670" y="593229"/>
                </a:lnTo>
                <a:lnTo>
                  <a:pt x="661670" y="576237"/>
                </a:lnTo>
                <a:close/>
              </a:path>
              <a:path w="788670" h="781050">
                <a:moveTo>
                  <a:pt x="723214" y="582701"/>
                </a:moveTo>
                <a:lnTo>
                  <a:pt x="709866" y="569353"/>
                </a:lnTo>
                <a:lnTo>
                  <a:pt x="705789" y="569353"/>
                </a:lnTo>
                <a:lnTo>
                  <a:pt x="692442" y="582701"/>
                </a:lnTo>
                <a:lnTo>
                  <a:pt x="692442" y="586778"/>
                </a:lnTo>
                <a:lnTo>
                  <a:pt x="705789" y="600125"/>
                </a:lnTo>
                <a:lnTo>
                  <a:pt x="709866" y="600125"/>
                </a:lnTo>
                <a:lnTo>
                  <a:pt x="723214" y="586778"/>
                </a:lnTo>
                <a:lnTo>
                  <a:pt x="723214" y="584733"/>
                </a:lnTo>
                <a:lnTo>
                  <a:pt x="723214" y="582701"/>
                </a:lnTo>
                <a:close/>
              </a:path>
              <a:path w="788670" h="781050">
                <a:moveTo>
                  <a:pt x="788060" y="173697"/>
                </a:moveTo>
                <a:lnTo>
                  <a:pt x="788047" y="134035"/>
                </a:lnTo>
                <a:lnTo>
                  <a:pt x="781646" y="69443"/>
                </a:lnTo>
                <a:lnTo>
                  <a:pt x="765860" y="30784"/>
                </a:lnTo>
                <a:lnTo>
                  <a:pt x="762711" y="25387"/>
                </a:lnTo>
                <a:lnTo>
                  <a:pt x="753999" y="17602"/>
                </a:lnTo>
                <a:lnTo>
                  <a:pt x="753999" y="84518"/>
                </a:lnTo>
                <a:lnTo>
                  <a:pt x="753999" y="507796"/>
                </a:lnTo>
                <a:lnTo>
                  <a:pt x="753999" y="538568"/>
                </a:lnTo>
                <a:lnTo>
                  <a:pt x="753999" y="577164"/>
                </a:lnTo>
                <a:lnTo>
                  <a:pt x="749769" y="598055"/>
                </a:lnTo>
                <a:lnTo>
                  <a:pt x="738238" y="615137"/>
                </a:lnTo>
                <a:lnTo>
                  <a:pt x="721156" y="626668"/>
                </a:lnTo>
                <a:lnTo>
                  <a:pt x="700265" y="630897"/>
                </a:lnTo>
                <a:lnTo>
                  <a:pt x="438543" y="630897"/>
                </a:lnTo>
                <a:lnTo>
                  <a:pt x="438543" y="661670"/>
                </a:lnTo>
                <a:lnTo>
                  <a:pt x="438543" y="692454"/>
                </a:lnTo>
                <a:lnTo>
                  <a:pt x="346227" y="692454"/>
                </a:lnTo>
                <a:lnTo>
                  <a:pt x="346227" y="661670"/>
                </a:lnTo>
                <a:lnTo>
                  <a:pt x="438543" y="661670"/>
                </a:lnTo>
                <a:lnTo>
                  <a:pt x="438543" y="630897"/>
                </a:lnTo>
                <a:lnTo>
                  <a:pt x="84505" y="630897"/>
                </a:lnTo>
                <a:lnTo>
                  <a:pt x="63614" y="626668"/>
                </a:lnTo>
                <a:lnTo>
                  <a:pt x="46532" y="615137"/>
                </a:lnTo>
                <a:lnTo>
                  <a:pt x="35001" y="598055"/>
                </a:lnTo>
                <a:lnTo>
                  <a:pt x="30772" y="577164"/>
                </a:lnTo>
                <a:lnTo>
                  <a:pt x="30772" y="538568"/>
                </a:lnTo>
                <a:lnTo>
                  <a:pt x="753999" y="538568"/>
                </a:lnTo>
                <a:lnTo>
                  <a:pt x="753999" y="507796"/>
                </a:lnTo>
                <a:lnTo>
                  <a:pt x="30772" y="507796"/>
                </a:lnTo>
                <a:lnTo>
                  <a:pt x="30772" y="84518"/>
                </a:lnTo>
                <a:lnTo>
                  <a:pt x="35001" y="63614"/>
                </a:lnTo>
                <a:lnTo>
                  <a:pt x="46532" y="46532"/>
                </a:lnTo>
                <a:lnTo>
                  <a:pt x="63614" y="35013"/>
                </a:lnTo>
                <a:lnTo>
                  <a:pt x="84505" y="30784"/>
                </a:lnTo>
                <a:lnTo>
                  <a:pt x="700265" y="30784"/>
                </a:lnTo>
                <a:lnTo>
                  <a:pt x="721156" y="35013"/>
                </a:lnTo>
                <a:lnTo>
                  <a:pt x="738238" y="46532"/>
                </a:lnTo>
                <a:lnTo>
                  <a:pt x="749769" y="63614"/>
                </a:lnTo>
                <a:lnTo>
                  <a:pt x="753999" y="84518"/>
                </a:lnTo>
                <a:lnTo>
                  <a:pt x="753999" y="17602"/>
                </a:lnTo>
                <a:lnTo>
                  <a:pt x="747039" y="11366"/>
                </a:lnTo>
                <a:lnTo>
                  <a:pt x="726427" y="2870"/>
                </a:lnTo>
                <a:lnTo>
                  <a:pt x="700265" y="0"/>
                </a:lnTo>
                <a:lnTo>
                  <a:pt x="84505" y="0"/>
                </a:lnTo>
                <a:lnTo>
                  <a:pt x="51650" y="6654"/>
                </a:lnTo>
                <a:lnTo>
                  <a:pt x="24777" y="24790"/>
                </a:lnTo>
                <a:lnTo>
                  <a:pt x="6654" y="51650"/>
                </a:lnTo>
                <a:lnTo>
                  <a:pt x="0" y="84518"/>
                </a:lnTo>
                <a:lnTo>
                  <a:pt x="0" y="577164"/>
                </a:lnTo>
                <a:lnTo>
                  <a:pt x="6654" y="610031"/>
                </a:lnTo>
                <a:lnTo>
                  <a:pt x="24777" y="636892"/>
                </a:lnTo>
                <a:lnTo>
                  <a:pt x="51650" y="655027"/>
                </a:lnTo>
                <a:lnTo>
                  <a:pt x="84505" y="661670"/>
                </a:lnTo>
                <a:lnTo>
                  <a:pt x="315442" y="661670"/>
                </a:lnTo>
                <a:lnTo>
                  <a:pt x="315442" y="692454"/>
                </a:lnTo>
                <a:lnTo>
                  <a:pt x="300062" y="692454"/>
                </a:lnTo>
                <a:lnTo>
                  <a:pt x="270141" y="698500"/>
                </a:lnTo>
                <a:lnTo>
                  <a:pt x="245681" y="715010"/>
                </a:lnTo>
                <a:lnTo>
                  <a:pt x="229171" y="739470"/>
                </a:lnTo>
                <a:lnTo>
                  <a:pt x="223126" y="769391"/>
                </a:lnTo>
                <a:lnTo>
                  <a:pt x="223126" y="777887"/>
                </a:lnTo>
                <a:lnTo>
                  <a:pt x="226288" y="781050"/>
                </a:lnTo>
                <a:lnTo>
                  <a:pt x="558482" y="781050"/>
                </a:lnTo>
                <a:lnTo>
                  <a:pt x="561644" y="777887"/>
                </a:lnTo>
                <a:lnTo>
                  <a:pt x="561644" y="769391"/>
                </a:lnTo>
                <a:lnTo>
                  <a:pt x="558533" y="753999"/>
                </a:lnTo>
                <a:lnTo>
                  <a:pt x="555586" y="739470"/>
                </a:lnTo>
                <a:lnTo>
                  <a:pt x="544626" y="723226"/>
                </a:lnTo>
                <a:lnTo>
                  <a:pt x="539089" y="715010"/>
                </a:lnTo>
                <a:lnTo>
                  <a:pt x="528231" y="707682"/>
                </a:lnTo>
                <a:lnTo>
                  <a:pt x="528231" y="753999"/>
                </a:lnTo>
                <a:lnTo>
                  <a:pt x="256527" y="753999"/>
                </a:lnTo>
                <a:lnTo>
                  <a:pt x="263194" y="741629"/>
                </a:lnTo>
                <a:lnTo>
                  <a:pt x="273151" y="731901"/>
                </a:lnTo>
                <a:lnTo>
                  <a:pt x="285686" y="725512"/>
                </a:lnTo>
                <a:lnTo>
                  <a:pt x="300062" y="723226"/>
                </a:lnTo>
                <a:lnTo>
                  <a:pt x="484708" y="723226"/>
                </a:lnTo>
                <a:lnTo>
                  <a:pt x="499084" y="725512"/>
                </a:lnTo>
                <a:lnTo>
                  <a:pt x="511619" y="731901"/>
                </a:lnTo>
                <a:lnTo>
                  <a:pt x="521576" y="741629"/>
                </a:lnTo>
                <a:lnTo>
                  <a:pt x="528231" y="753999"/>
                </a:lnTo>
                <a:lnTo>
                  <a:pt x="528231" y="707682"/>
                </a:lnTo>
                <a:lnTo>
                  <a:pt x="514629" y="698500"/>
                </a:lnTo>
                <a:lnTo>
                  <a:pt x="484708" y="692454"/>
                </a:lnTo>
                <a:lnTo>
                  <a:pt x="469328" y="692454"/>
                </a:lnTo>
                <a:lnTo>
                  <a:pt x="469328" y="661670"/>
                </a:lnTo>
                <a:lnTo>
                  <a:pt x="700265" y="661670"/>
                </a:lnTo>
                <a:lnTo>
                  <a:pt x="733120" y="655027"/>
                </a:lnTo>
                <a:lnTo>
                  <a:pt x="759993" y="636892"/>
                </a:lnTo>
                <a:lnTo>
                  <a:pt x="764032" y="630897"/>
                </a:lnTo>
                <a:lnTo>
                  <a:pt x="778116" y="610031"/>
                </a:lnTo>
                <a:lnTo>
                  <a:pt x="784771" y="577164"/>
                </a:lnTo>
                <a:lnTo>
                  <a:pt x="782904" y="538568"/>
                </a:lnTo>
                <a:lnTo>
                  <a:pt x="781418" y="507796"/>
                </a:lnTo>
                <a:lnTo>
                  <a:pt x="781380" y="506945"/>
                </a:lnTo>
                <a:lnTo>
                  <a:pt x="780275" y="440702"/>
                </a:lnTo>
                <a:lnTo>
                  <a:pt x="780859" y="378574"/>
                </a:lnTo>
                <a:lnTo>
                  <a:pt x="782535" y="320675"/>
                </a:lnTo>
                <a:lnTo>
                  <a:pt x="784694" y="267157"/>
                </a:lnTo>
                <a:lnTo>
                  <a:pt x="786739" y="218122"/>
                </a:lnTo>
                <a:lnTo>
                  <a:pt x="788060" y="1736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14612196" y="7317951"/>
            <a:ext cx="695325" cy="782320"/>
          </a:xfrm>
          <a:custGeom>
            <a:avLst/>
            <a:gdLst/>
            <a:ahLst/>
            <a:cxnLst/>
            <a:rect l="l" t="t" r="r" b="b"/>
            <a:pathLst>
              <a:path w="695325" h="782320">
                <a:moveTo>
                  <a:pt x="463613" y="69526"/>
                </a:moveTo>
                <a:lnTo>
                  <a:pt x="427608" y="69526"/>
                </a:lnTo>
                <a:lnTo>
                  <a:pt x="438419" y="41947"/>
                </a:lnTo>
                <a:lnTo>
                  <a:pt x="457477" y="19905"/>
                </a:lnTo>
                <a:lnTo>
                  <a:pt x="482891" y="5291"/>
                </a:lnTo>
                <a:lnTo>
                  <a:pt x="512768" y="0"/>
                </a:lnTo>
                <a:lnTo>
                  <a:pt x="542646" y="5291"/>
                </a:lnTo>
                <a:lnTo>
                  <a:pt x="568059" y="19905"/>
                </a:lnTo>
                <a:lnTo>
                  <a:pt x="580906" y="34763"/>
                </a:lnTo>
                <a:lnTo>
                  <a:pt x="512768" y="34763"/>
                </a:lnTo>
                <a:lnTo>
                  <a:pt x="496538" y="37350"/>
                </a:lnTo>
                <a:lnTo>
                  <a:pt x="482385" y="44558"/>
                </a:lnTo>
                <a:lnTo>
                  <a:pt x="471135" y="55560"/>
                </a:lnTo>
                <a:lnTo>
                  <a:pt x="463613" y="69526"/>
                </a:lnTo>
                <a:close/>
              </a:path>
              <a:path w="695325" h="782320">
                <a:moveTo>
                  <a:pt x="597928" y="69526"/>
                </a:moveTo>
                <a:lnTo>
                  <a:pt x="561924" y="69526"/>
                </a:lnTo>
                <a:lnTo>
                  <a:pt x="554403" y="55560"/>
                </a:lnTo>
                <a:lnTo>
                  <a:pt x="543152" y="44558"/>
                </a:lnTo>
                <a:lnTo>
                  <a:pt x="528999" y="37350"/>
                </a:lnTo>
                <a:lnTo>
                  <a:pt x="512768" y="34763"/>
                </a:lnTo>
                <a:lnTo>
                  <a:pt x="580906" y="34763"/>
                </a:lnTo>
                <a:lnTo>
                  <a:pt x="587117" y="41947"/>
                </a:lnTo>
                <a:lnTo>
                  <a:pt x="597928" y="69526"/>
                </a:lnTo>
                <a:close/>
              </a:path>
              <a:path w="695325" h="782320">
                <a:moveTo>
                  <a:pt x="444176" y="782177"/>
                </a:moveTo>
                <a:lnTo>
                  <a:pt x="434549" y="782177"/>
                </a:lnTo>
                <a:lnTo>
                  <a:pt x="430355" y="781607"/>
                </a:lnTo>
                <a:lnTo>
                  <a:pt x="248387" y="727094"/>
                </a:lnTo>
                <a:lnTo>
                  <a:pt x="243351" y="720326"/>
                </a:lnTo>
                <a:lnTo>
                  <a:pt x="243351" y="440021"/>
                </a:lnTo>
                <a:lnTo>
                  <a:pt x="3150" y="96875"/>
                </a:lnTo>
                <a:lnTo>
                  <a:pt x="0" y="87739"/>
                </a:lnTo>
                <a:lnTo>
                  <a:pt x="1988" y="78878"/>
                </a:lnTo>
                <a:lnTo>
                  <a:pt x="8117" y="72179"/>
                </a:lnTo>
                <a:lnTo>
                  <a:pt x="17389" y="69526"/>
                </a:lnTo>
                <a:lnTo>
                  <a:pt x="677895" y="69526"/>
                </a:lnTo>
                <a:lnTo>
                  <a:pt x="687163" y="72179"/>
                </a:lnTo>
                <a:lnTo>
                  <a:pt x="693289" y="78878"/>
                </a:lnTo>
                <a:lnTo>
                  <a:pt x="695274" y="87739"/>
                </a:lnTo>
                <a:lnTo>
                  <a:pt x="692134" y="96875"/>
                </a:lnTo>
                <a:lnTo>
                  <a:pt x="686943" y="104290"/>
                </a:lnTo>
                <a:lnTo>
                  <a:pt x="50774" y="104290"/>
                </a:lnTo>
                <a:lnTo>
                  <a:pt x="75109" y="139053"/>
                </a:lnTo>
                <a:lnTo>
                  <a:pt x="662609" y="139053"/>
                </a:lnTo>
                <a:lnTo>
                  <a:pt x="638275" y="173817"/>
                </a:lnTo>
                <a:lnTo>
                  <a:pt x="99443" y="173817"/>
                </a:lnTo>
                <a:lnTo>
                  <a:pt x="277018" y="427496"/>
                </a:lnTo>
                <a:lnTo>
                  <a:pt x="278115" y="430976"/>
                </a:lnTo>
                <a:lnTo>
                  <a:pt x="278115" y="699718"/>
                </a:lnTo>
                <a:lnTo>
                  <a:pt x="417169" y="741434"/>
                </a:lnTo>
                <a:lnTo>
                  <a:pt x="451932" y="741434"/>
                </a:lnTo>
                <a:lnTo>
                  <a:pt x="451932" y="774362"/>
                </a:lnTo>
                <a:lnTo>
                  <a:pt x="444176" y="782177"/>
                </a:lnTo>
                <a:close/>
              </a:path>
              <a:path w="695325" h="782320">
                <a:moveTo>
                  <a:pt x="662609" y="139053"/>
                </a:moveTo>
                <a:lnTo>
                  <a:pt x="620177" y="139053"/>
                </a:lnTo>
                <a:lnTo>
                  <a:pt x="644511" y="104290"/>
                </a:lnTo>
                <a:lnTo>
                  <a:pt x="686943" y="104290"/>
                </a:lnTo>
                <a:lnTo>
                  <a:pt x="662609" y="139053"/>
                </a:lnTo>
                <a:close/>
              </a:path>
              <a:path w="695325" h="782320">
                <a:moveTo>
                  <a:pt x="451932" y="741434"/>
                </a:moveTo>
                <a:lnTo>
                  <a:pt x="417169" y="741434"/>
                </a:lnTo>
                <a:lnTo>
                  <a:pt x="417169" y="430976"/>
                </a:lnTo>
                <a:lnTo>
                  <a:pt x="418267" y="427496"/>
                </a:lnTo>
                <a:lnTo>
                  <a:pt x="595844" y="173817"/>
                </a:lnTo>
                <a:lnTo>
                  <a:pt x="638275" y="173817"/>
                </a:lnTo>
                <a:lnTo>
                  <a:pt x="451932" y="440021"/>
                </a:lnTo>
                <a:lnTo>
                  <a:pt x="451932" y="741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bg object 2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759948" y="7248424"/>
            <a:ext cx="104290" cy="104290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620895" y="7213661"/>
            <a:ext cx="104290" cy="104290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194492" y="7213661"/>
            <a:ext cx="104290" cy="104290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907693" y="7213661"/>
            <a:ext cx="104290" cy="104290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899001" y="7526534"/>
            <a:ext cx="121672" cy="191183"/>
          </a:xfrm>
          <a:prstGeom prst="rect">
            <a:avLst/>
          </a:prstGeom>
        </p:spPr>
      </p:pic>
      <p:pic>
        <p:nvPicPr>
          <p:cNvPr id="32" name="bg object 3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895933" y="6332704"/>
            <a:ext cx="244425" cy="165996"/>
          </a:xfrm>
          <a:prstGeom prst="rect">
            <a:avLst/>
          </a:prstGeom>
        </p:spPr>
      </p:pic>
      <p:sp>
        <p:nvSpPr>
          <p:cNvPr id="33" name="bg object 33"/>
          <p:cNvSpPr/>
          <p:nvPr/>
        </p:nvSpPr>
        <p:spPr>
          <a:xfrm>
            <a:off x="14636441" y="6092104"/>
            <a:ext cx="846455" cy="845819"/>
          </a:xfrm>
          <a:custGeom>
            <a:avLst/>
            <a:gdLst/>
            <a:ahLst/>
            <a:cxnLst/>
            <a:rect l="l" t="t" r="r" b="b"/>
            <a:pathLst>
              <a:path w="846455" h="845820">
                <a:moveTo>
                  <a:pt x="841804" y="130810"/>
                </a:moveTo>
                <a:lnTo>
                  <a:pt x="517958" y="130810"/>
                </a:lnTo>
                <a:lnTo>
                  <a:pt x="533275" y="88900"/>
                </a:lnTo>
                <a:lnTo>
                  <a:pt x="559010" y="52070"/>
                </a:lnTo>
                <a:lnTo>
                  <a:pt x="593335" y="24130"/>
                </a:lnTo>
                <a:lnTo>
                  <a:pt x="634417" y="6350"/>
                </a:lnTo>
                <a:lnTo>
                  <a:pt x="680427" y="0"/>
                </a:lnTo>
                <a:lnTo>
                  <a:pt x="724495" y="5080"/>
                </a:lnTo>
                <a:lnTo>
                  <a:pt x="764125" y="21590"/>
                </a:lnTo>
                <a:lnTo>
                  <a:pt x="778524" y="33020"/>
                </a:lnTo>
                <a:lnTo>
                  <a:pt x="680427" y="33020"/>
                </a:lnTo>
                <a:lnTo>
                  <a:pt x="678040" y="34290"/>
                </a:lnTo>
                <a:lnTo>
                  <a:pt x="673508" y="38100"/>
                </a:lnTo>
                <a:lnTo>
                  <a:pt x="672024" y="40640"/>
                </a:lnTo>
                <a:lnTo>
                  <a:pt x="634646" y="40640"/>
                </a:lnTo>
                <a:lnTo>
                  <a:pt x="608431" y="53340"/>
                </a:lnTo>
                <a:lnTo>
                  <a:pt x="586154" y="72390"/>
                </a:lnTo>
                <a:lnTo>
                  <a:pt x="568408" y="93980"/>
                </a:lnTo>
                <a:lnTo>
                  <a:pt x="555784" y="119380"/>
                </a:lnTo>
                <a:lnTo>
                  <a:pt x="839906" y="119380"/>
                </a:lnTo>
                <a:lnTo>
                  <a:pt x="840447" y="120650"/>
                </a:lnTo>
                <a:lnTo>
                  <a:pt x="841804" y="130810"/>
                </a:lnTo>
                <a:close/>
              </a:path>
              <a:path w="846455" h="845820">
                <a:moveTo>
                  <a:pt x="742057" y="100330"/>
                </a:moveTo>
                <a:lnTo>
                  <a:pt x="708368" y="100330"/>
                </a:lnTo>
                <a:lnTo>
                  <a:pt x="706605" y="90170"/>
                </a:lnTo>
                <a:lnTo>
                  <a:pt x="704602" y="81280"/>
                </a:lnTo>
                <a:lnTo>
                  <a:pt x="687346" y="38100"/>
                </a:lnTo>
                <a:lnTo>
                  <a:pt x="680427" y="33020"/>
                </a:lnTo>
                <a:lnTo>
                  <a:pt x="778524" y="33020"/>
                </a:lnTo>
                <a:lnTo>
                  <a:pt x="788123" y="40640"/>
                </a:lnTo>
                <a:lnTo>
                  <a:pt x="726215" y="40640"/>
                </a:lnTo>
                <a:lnTo>
                  <a:pt x="731460" y="54610"/>
                </a:lnTo>
                <a:lnTo>
                  <a:pt x="735917" y="69850"/>
                </a:lnTo>
                <a:lnTo>
                  <a:pt x="739595" y="86360"/>
                </a:lnTo>
                <a:lnTo>
                  <a:pt x="742057" y="100330"/>
                </a:lnTo>
                <a:close/>
              </a:path>
              <a:path w="846455" h="845820">
                <a:moveTo>
                  <a:pt x="805051" y="119380"/>
                </a:moveTo>
                <a:lnTo>
                  <a:pt x="555784" y="119380"/>
                </a:lnTo>
                <a:lnTo>
                  <a:pt x="569644" y="114300"/>
                </a:lnTo>
                <a:lnTo>
                  <a:pt x="584853" y="109220"/>
                </a:lnTo>
                <a:lnTo>
                  <a:pt x="601169" y="106680"/>
                </a:lnTo>
                <a:lnTo>
                  <a:pt x="618349" y="102870"/>
                </a:lnTo>
                <a:lnTo>
                  <a:pt x="621261" y="86360"/>
                </a:lnTo>
                <a:lnTo>
                  <a:pt x="624940" y="69850"/>
                </a:lnTo>
                <a:lnTo>
                  <a:pt x="629398" y="54610"/>
                </a:lnTo>
                <a:lnTo>
                  <a:pt x="634646" y="40640"/>
                </a:lnTo>
                <a:lnTo>
                  <a:pt x="672024" y="40640"/>
                </a:lnTo>
                <a:lnTo>
                  <a:pt x="667570" y="48260"/>
                </a:lnTo>
                <a:lnTo>
                  <a:pt x="660965" y="64770"/>
                </a:lnTo>
                <a:lnTo>
                  <a:pt x="658492" y="72390"/>
                </a:lnTo>
                <a:lnTo>
                  <a:pt x="656252" y="81280"/>
                </a:lnTo>
                <a:lnTo>
                  <a:pt x="654249" y="90170"/>
                </a:lnTo>
                <a:lnTo>
                  <a:pt x="652486" y="100330"/>
                </a:lnTo>
                <a:lnTo>
                  <a:pt x="742057" y="100330"/>
                </a:lnTo>
                <a:lnTo>
                  <a:pt x="742505" y="102870"/>
                </a:lnTo>
                <a:lnTo>
                  <a:pt x="759680" y="106680"/>
                </a:lnTo>
                <a:lnTo>
                  <a:pt x="775991" y="109220"/>
                </a:lnTo>
                <a:lnTo>
                  <a:pt x="791196" y="114300"/>
                </a:lnTo>
                <a:lnTo>
                  <a:pt x="805051" y="119380"/>
                </a:lnTo>
                <a:close/>
              </a:path>
              <a:path w="846455" h="845820">
                <a:moveTo>
                  <a:pt x="839906" y="119380"/>
                </a:moveTo>
                <a:lnTo>
                  <a:pt x="805051" y="119380"/>
                </a:lnTo>
                <a:lnTo>
                  <a:pt x="792191" y="93980"/>
                </a:lnTo>
                <a:lnTo>
                  <a:pt x="774260" y="71120"/>
                </a:lnTo>
                <a:lnTo>
                  <a:pt x="752015" y="53340"/>
                </a:lnTo>
                <a:lnTo>
                  <a:pt x="726215" y="40640"/>
                </a:lnTo>
                <a:lnTo>
                  <a:pt x="788123" y="40640"/>
                </a:lnTo>
                <a:lnTo>
                  <a:pt x="797723" y="48260"/>
                </a:lnTo>
                <a:lnTo>
                  <a:pt x="823695" y="81280"/>
                </a:lnTo>
                <a:lnTo>
                  <a:pt x="839906" y="119380"/>
                </a:lnTo>
                <a:close/>
              </a:path>
              <a:path w="846455" h="845820">
                <a:moveTo>
                  <a:pt x="614044" y="530860"/>
                </a:moveTo>
                <a:lnTo>
                  <a:pt x="132766" y="530860"/>
                </a:lnTo>
                <a:lnTo>
                  <a:pt x="91034" y="523240"/>
                </a:lnTo>
                <a:lnTo>
                  <a:pt x="54617" y="505460"/>
                </a:lnTo>
                <a:lnTo>
                  <a:pt x="25790" y="476250"/>
                </a:lnTo>
                <a:lnTo>
                  <a:pt x="6826" y="439420"/>
                </a:lnTo>
                <a:lnTo>
                  <a:pt x="0" y="397510"/>
                </a:lnTo>
                <a:lnTo>
                  <a:pt x="3091" y="369570"/>
                </a:lnTo>
                <a:lnTo>
                  <a:pt x="26606" y="317500"/>
                </a:lnTo>
                <a:lnTo>
                  <a:pt x="76322" y="278130"/>
                </a:lnTo>
                <a:lnTo>
                  <a:pt x="123895" y="265430"/>
                </a:lnTo>
                <a:lnTo>
                  <a:pt x="132739" y="265430"/>
                </a:lnTo>
                <a:lnTo>
                  <a:pt x="136403" y="224790"/>
                </a:lnTo>
                <a:lnTo>
                  <a:pt x="147236" y="186690"/>
                </a:lnTo>
                <a:lnTo>
                  <a:pt x="164894" y="151130"/>
                </a:lnTo>
                <a:lnTo>
                  <a:pt x="189034" y="119380"/>
                </a:lnTo>
                <a:lnTo>
                  <a:pt x="225173" y="87630"/>
                </a:lnTo>
                <a:lnTo>
                  <a:pt x="266043" y="66040"/>
                </a:lnTo>
                <a:lnTo>
                  <a:pt x="309990" y="52070"/>
                </a:lnTo>
                <a:lnTo>
                  <a:pt x="355358" y="49530"/>
                </a:lnTo>
                <a:lnTo>
                  <a:pt x="400494" y="55880"/>
                </a:lnTo>
                <a:lnTo>
                  <a:pt x="443742" y="71120"/>
                </a:lnTo>
                <a:lnTo>
                  <a:pt x="461610" y="82550"/>
                </a:lnTo>
                <a:lnTo>
                  <a:pt x="348511" y="82550"/>
                </a:lnTo>
                <a:lnTo>
                  <a:pt x="304059" y="87630"/>
                </a:lnTo>
                <a:lnTo>
                  <a:pt x="263710" y="102870"/>
                </a:lnTo>
                <a:lnTo>
                  <a:pt x="228698" y="127000"/>
                </a:lnTo>
                <a:lnTo>
                  <a:pt x="200257" y="158750"/>
                </a:lnTo>
                <a:lnTo>
                  <a:pt x="179620" y="195580"/>
                </a:lnTo>
                <a:lnTo>
                  <a:pt x="168023" y="237490"/>
                </a:lnTo>
                <a:lnTo>
                  <a:pt x="166855" y="275590"/>
                </a:lnTo>
                <a:lnTo>
                  <a:pt x="166777" y="278130"/>
                </a:lnTo>
                <a:lnTo>
                  <a:pt x="166699" y="280670"/>
                </a:lnTo>
                <a:lnTo>
                  <a:pt x="104451" y="302260"/>
                </a:lnTo>
                <a:lnTo>
                  <a:pt x="67911" y="322580"/>
                </a:lnTo>
                <a:lnTo>
                  <a:pt x="42633" y="355600"/>
                </a:lnTo>
                <a:lnTo>
                  <a:pt x="33191" y="397510"/>
                </a:lnTo>
                <a:lnTo>
                  <a:pt x="41085" y="436880"/>
                </a:lnTo>
                <a:lnTo>
                  <a:pt x="62540" y="468630"/>
                </a:lnTo>
                <a:lnTo>
                  <a:pt x="94214" y="488950"/>
                </a:lnTo>
                <a:lnTo>
                  <a:pt x="132766" y="497840"/>
                </a:lnTo>
                <a:lnTo>
                  <a:pt x="705735" y="497840"/>
                </a:lnTo>
                <a:lnTo>
                  <a:pt x="697269" y="505460"/>
                </a:lnTo>
                <a:lnTo>
                  <a:pt x="658705" y="523240"/>
                </a:lnTo>
                <a:lnTo>
                  <a:pt x="614044" y="530860"/>
                </a:lnTo>
                <a:close/>
              </a:path>
              <a:path w="846455" h="845820">
                <a:moveTo>
                  <a:pt x="671328" y="331470"/>
                </a:moveTo>
                <a:lnTo>
                  <a:pt x="627874" y="322580"/>
                </a:lnTo>
                <a:lnTo>
                  <a:pt x="588687" y="303530"/>
                </a:lnTo>
                <a:lnTo>
                  <a:pt x="555809" y="275590"/>
                </a:lnTo>
                <a:lnTo>
                  <a:pt x="531283" y="238760"/>
                </a:lnTo>
                <a:lnTo>
                  <a:pt x="517149" y="195580"/>
                </a:lnTo>
                <a:lnTo>
                  <a:pt x="489256" y="148590"/>
                </a:lnTo>
                <a:lnTo>
                  <a:pt x="450014" y="113030"/>
                </a:lnTo>
                <a:lnTo>
                  <a:pt x="402180" y="90170"/>
                </a:lnTo>
                <a:lnTo>
                  <a:pt x="348511" y="82550"/>
                </a:lnTo>
                <a:lnTo>
                  <a:pt x="461610" y="82550"/>
                </a:lnTo>
                <a:lnTo>
                  <a:pt x="483448" y="96520"/>
                </a:lnTo>
                <a:lnTo>
                  <a:pt x="517958" y="130810"/>
                </a:lnTo>
                <a:lnTo>
                  <a:pt x="841804" y="130810"/>
                </a:lnTo>
                <a:lnTo>
                  <a:pt x="841974" y="132080"/>
                </a:lnTo>
                <a:lnTo>
                  <a:pt x="663993" y="132080"/>
                </a:lnTo>
                <a:lnTo>
                  <a:pt x="648427" y="133350"/>
                </a:lnTo>
                <a:lnTo>
                  <a:pt x="648217" y="137160"/>
                </a:lnTo>
                <a:lnTo>
                  <a:pt x="614894" y="137160"/>
                </a:lnTo>
                <a:lnTo>
                  <a:pt x="605537" y="139700"/>
                </a:lnTo>
                <a:lnTo>
                  <a:pt x="563705" y="152400"/>
                </a:lnTo>
                <a:lnTo>
                  <a:pt x="547661" y="165100"/>
                </a:lnTo>
                <a:lnTo>
                  <a:pt x="548959" y="167640"/>
                </a:lnTo>
                <a:lnTo>
                  <a:pt x="588081" y="186690"/>
                </a:lnTo>
                <a:lnTo>
                  <a:pt x="614894" y="193040"/>
                </a:lnTo>
                <a:lnTo>
                  <a:pt x="648207" y="193040"/>
                </a:lnTo>
                <a:lnTo>
                  <a:pt x="648354" y="195580"/>
                </a:lnTo>
                <a:lnTo>
                  <a:pt x="648427" y="196850"/>
                </a:lnTo>
                <a:lnTo>
                  <a:pt x="666173" y="198120"/>
                </a:lnTo>
                <a:lnTo>
                  <a:pt x="841484" y="198120"/>
                </a:lnTo>
                <a:lnTo>
                  <a:pt x="839599" y="210820"/>
                </a:lnTo>
                <a:lnTo>
                  <a:pt x="555667" y="210820"/>
                </a:lnTo>
                <a:lnTo>
                  <a:pt x="568533" y="237490"/>
                </a:lnTo>
                <a:lnTo>
                  <a:pt x="586523" y="259080"/>
                </a:lnTo>
                <a:lnTo>
                  <a:pt x="608843" y="276860"/>
                </a:lnTo>
                <a:lnTo>
                  <a:pt x="634702" y="289560"/>
                </a:lnTo>
                <a:lnTo>
                  <a:pt x="672024" y="289560"/>
                </a:lnTo>
                <a:lnTo>
                  <a:pt x="673508" y="292100"/>
                </a:lnTo>
                <a:lnTo>
                  <a:pt x="678040" y="297180"/>
                </a:lnTo>
                <a:lnTo>
                  <a:pt x="680427" y="298450"/>
                </a:lnTo>
                <a:lnTo>
                  <a:pt x="776447" y="298450"/>
                </a:lnTo>
                <a:lnTo>
                  <a:pt x="748792" y="316230"/>
                </a:lnTo>
                <a:lnTo>
                  <a:pt x="752308" y="327660"/>
                </a:lnTo>
                <a:lnTo>
                  <a:pt x="717007" y="327660"/>
                </a:lnTo>
                <a:lnTo>
                  <a:pt x="671328" y="331470"/>
                </a:lnTo>
                <a:close/>
              </a:path>
              <a:path w="846455" h="845820">
                <a:moveTo>
                  <a:pt x="708368" y="100330"/>
                </a:moveTo>
                <a:lnTo>
                  <a:pt x="652486" y="100330"/>
                </a:lnTo>
                <a:lnTo>
                  <a:pt x="666699" y="99060"/>
                </a:lnTo>
                <a:lnTo>
                  <a:pt x="694652" y="99060"/>
                </a:lnTo>
                <a:lnTo>
                  <a:pt x="708368" y="100330"/>
                </a:lnTo>
                <a:close/>
              </a:path>
              <a:path w="846455" h="845820">
                <a:moveTo>
                  <a:pt x="841484" y="198120"/>
                </a:moveTo>
                <a:lnTo>
                  <a:pt x="701122" y="198120"/>
                </a:lnTo>
                <a:lnTo>
                  <a:pt x="712425" y="196850"/>
                </a:lnTo>
                <a:lnTo>
                  <a:pt x="713333" y="181610"/>
                </a:lnTo>
                <a:lnTo>
                  <a:pt x="713305" y="148590"/>
                </a:lnTo>
                <a:lnTo>
                  <a:pt x="712425" y="133350"/>
                </a:lnTo>
                <a:lnTo>
                  <a:pt x="696101" y="132080"/>
                </a:lnTo>
                <a:lnTo>
                  <a:pt x="841974" y="132080"/>
                </a:lnTo>
                <a:lnTo>
                  <a:pt x="842652" y="137160"/>
                </a:lnTo>
                <a:lnTo>
                  <a:pt x="745961" y="137160"/>
                </a:lnTo>
                <a:lnTo>
                  <a:pt x="745961" y="193040"/>
                </a:lnTo>
                <a:lnTo>
                  <a:pt x="842238" y="193040"/>
                </a:lnTo>
                <a:lnTo>
                  <a:pt x="841484" y="198120"/>
                </a:lnTo>
                <a:close/>
              </a:path>
              <a:path w="846455" h="845820">
                <a:moveTo>
                  <a:pt x="648207" y="193040"/>
                </a:moveTo>
                <a:lnTo>
                  <a:pt x="614894" y="193040"/>
                </a:lnTo>
                <a:lnTo>
                  <a:pt x="614894" y="137160"/>
                </a:lnTo>
                <a:lnTo>
                  <a:pt x="648217" y="137160"/>
                </a:lnTo>
                <a:lnTo>
                  <a:pt x="647589" y="148590"/>
                </a:lnTo>
                <a:lnTo>
                  <a:pt x="647547" y="181610"/>
                </a:lnTo>
                <a:lnTo>
                  <a:pt x="648134" y="191770"/>
                </a:lnTo>
                <a:lnTo>
                  <a:pt x="648207" y="193040"/>
                </a:lnTo>
                <a:close/>
              </a:path>
              <a:path w="846455" h="845820">
                <a:moveTo>
                  <a:pt x="842238" y="193040"/>
                </a:moveTo>
                <a:lnTo>
                  <a:pt x="745961" y="193040"/>
                </a:lnTo>
                <a:lnTo>
                  <a:pt x="755317" y="191770"/>
                </a:lnTo>
                <a:lnTo>
                  <a:pt x="764268" y="189230"/>
                </a:lnTo>
                <a:lnTo>
                  <a:pt x="807031" y="172720"/>
                </a:lnTo>
                <a:lnTo>
                  <a:pt x="813193" y="165100"/>
                </a:lnTo>
                <a:lnTo>
                  <a:pt x="811895" y="162560"/>
                </a:lnTo>
                <a:lnTo>
                  <a:pt x="772773" y="143510"/>
                </a:lnTo>
                <a:lnTo>
                  <a:pt x="755316" y="139700"/>
                </a:lnTo>
                <a:lnTo>
                  <a:pt x="745961" y="137160"/>
                </a:lnTo>
                <a:lnTo>
                  <a:pt x="842652" y="137160"/>
                </a:lnTo>
                <a:lnTo>
                  <a:pt x="846385" y="165100"/>
                </a:lnTo>
                <a:lnTo>
                  <a:pt x="842238" y="193040"/>
                </a:lnTo>
                <a:close/>
              </a:path>
              <a:path w="846455" h="845820">
                <a:moveTo>
                  <a:pt x="672024" y="289560"/>
                </a:moveTo>
                <a:lnTo>
                  <a:pt x="634702" y="289560"/>
                </a:lnTo>
                <a:lnTo>
                  <a:pt x="629435" y="275590"/>
                </a:lnTo>
                <a:lnTo>
                  <a:pt x="624960" y="260350"/>
                </a:lnTo>
                <a:lnTo>
                  <a:pt x="621269" y="245110"/>
                </a:lnTo>
                <a:lnTo>
                  <a:pt x="618349" y="227330"/>
                </a:lnTo>
                <a:lnTo>
                  <a:pt x="601130" y="224790"/>
                </a:lnTo>
                <a:lnTo>
                  <a:pt x="584781" y="220980"/>
                </a:lnTo>
                <a:lnTo>
                  <a:pt x="569545" y="215900"/>
                </a:lnTo>
                <a:lnTo>
                  <a:pt x="555667" y="210820"/>
                </a:lnTo>
                <a:lnTo>
                  <a:pt x="805051" y="210820"/>
                </a:lnTo>
                <a:lnTo>
                  <a:pt x="791195" y="215900"/>
                </a:lnTo>
                <a:lnTo>
                  <a:pt x="775990" y="220980"/>
                </a:lnTo>
                <a:lnTo>
                  <a:pt x="759679" y="224790"/>
                </a:lnTo>
                <a:lnTo>
                  <a:pt x="742505" y="227330"/>
                </a:lnTo>
                <a:lnTo>
                  <a:pt x="741882" y="231140"/>
                </a:lnTo>
                <a:lnTo>
                  <a:pt x="652486" y="231140"/>
                </a:lnTo>
                <a:lnTo>
                  <a:pt x="654249" y="240030"/>
                </a:lnTo>
                <a:lnTo>
                  <a:pt x="656252" y="248920"/>
                </a:lnTo>
                <a:lnTo>
                  <a:pt x="658492" y="257810"/>
                </a:lnTo>
                <a:lnTo>
                  <a:pt x="660965" y="265430"/>
                </a:lnTo>
                <a:lnTo>
                  <a:pt x="667570" y="281940"/>
                </a:lnTo>
                <a:lnTo>
                  <a:pt x="672024" y="289560"/>
                </a:lnTo>
                <a:close/>
              </a:path>
              <a:path w="846455" h="845820">
                <a:moveTo>
                  <a:pt x="789442" y="289560"/>
                </a:moveTo>
                <a:lnTo>
                  <a:pt x="726215" y="289560"/>
                </a:lnTo>
                <a:lnTo>
                  <a:pt x="752015" y="276860"/>
                </a:lnTo>
                <a:lnTo>
                  <a:pt x="774260" y="259080"/>
                </a:lnTo>
                <a:lnTo>
                  <a:pt x="792191" y="237490"/>
                </a:lnTo>
                <a:lnTo>
                  <a:pt x="805051" y="210820"/>
                </a:lnTo>
                <a:lnTo>
                  <a:pt x="839599" y="210820"/>
                </a:lnTo>
                <a:lnTo>
                  <a:pt x="839222" y="213360"/>
                </a:lnTo>
                <a:lnTo>
                  <a:pt x="819152" y="256540"/>
                </a:lnTo>
                <a:lnTo>
                  <a:pt x="789442" y="289560"/>
                </a:lnTo>
                <a:close/>
              </a:path>
              <a:path w="846455" h="845820">
                <a:moveTo>
                  <a:pt x="776447" y="298450"/>
                </a:moveTo>
                <a:lnTo>
                  <a:pt x="680427" y="298450"/>
                </a:lnTo>
                <a:lnTo>
                  <a:pt x="682814" y="297180"/>
                </a:lnTo>
                <a:lnTo>
                  <a:pt x="687346" y="292100"/>
                </a:lnTo>
                <a:lnTo>
                  <a:pt x="704602" y="248920"/>
                </a:lnTo>
                <a:lnTo>
                  <a:pt x="708368" y="231140"/>
                </a:lnTo>
                <a:lnTo>
                  <a:pt x="741882" y="231140"/>
                </a:lnTo>
                <a:lnTo>
                  <a:pt x="739595" y="245110"/>
                </a:lnTo>
                <a:lnTo>
                  <a:pt x="735917" y="260350"/>
                </a:lnTo>
                <a:lnTo>
                  <a:pt x="731460" y="275590"/>
                </a:lnTo>
                <a:lnTo>
                  <a:pt x="726215" y="289560"/>
                </a:lnTo>
                <a:lnTo>
                  <a:pt x="789442" y="289560"/>
                </a:lnTo>
                <a:lnTo>
                  <a:pt x="788300" y="290830"/>
                </a:lnTo>
                <a:lnTo>
                  <a:pt x="776447" y="298450"/>
                </a:lnTo>
                <a:close/>
              </a:path>
              <a:path w="846455" h="845820">
                <a:moveTo>
                  <a:pt x="705735" y="497840"/>
                </a:moveTo>
                <a:lnTo>
                  <a:pt x="614044" y="497840"/>
                </a:lnTo>
                <a:lnTo>
                  <a:pt x="654991" y="490220"/>
                </a:lnTo>
                <a:lnTo>
                  <a:pt x="688752" y="469900"/>
                </a:lnTo>
                <a:lnTo>
                  <a:pt x="713581" y="440690"/>
                </a:lnTo>
                <a:lnTo>
                  <a:pt x="727731" y="405130"/>
                </a:lnTo>
                <a:lnTo>
                  <a:pt x="729455" y="365760"/>
                </a:lnTo>
                <a:lnTo>
                  <a:pt x="717007" y="327660"/>
                </a:lnTo>
                <a:lnTo>
                  <a:pt x="752308" y="327660"/>
                </a:lnTo>
                <a:lnTo>
                  <a:pt x="762074" y="359410"/>
                </a:lnTo>
                <a:lnTo>
                  <a:pt x="762139" y="402590"/>
                </a:lnTo>
                <a:lnTo>
                  <a:pt x="750410" y="441960"/>
                </a:lnTo>
                <a:lnTo>
                  <a:pt x="728312" y="477520"/>
                </a:lnTo>
                <a:lnTo>
                  <a:pt x="705735" y="497840"/>
                </a:lnTo>
                <a:close/>
              </a:path>
              <a:path w="846455" h="845820">
                <a:moveTo>
                  <a:pt x="241506" y="679450"/>
                </a:moveTo>
                <a:lnTo>
                  <a:pt x="141917" y="679450"/>
                </a:lnTo>
                <a:lnTo>
                  <a:pt x="149362" y="671830"/>
                </a:lnTo>
                <a:lnTo>
                  <a:pt x="149362" y="654050"/>
                </a:lnTo>
                <a:lnTo>
                  <a:pt x="141917" y="646430"/>
                </a:lnTo>
                <a:lnTo>
                  <a:pt x="215745" y="646430"/>
                </a:lnTo>
                <a:lnTo>
                  <a:pt x="215745" y="530860"/>
                </a:lnTo>
                <a:lnTo>
                  <a:pt x="248936" y="530860"/>
                </a:lnTo>
                <a:lnTo>
                  <a:pt x="248936" y="671830"/>
                </a:lnTo>
                <a:lnTo>
                  <a:pt x="241506" y="679450"/>
                </a:lnTo>
                <a:close/>
              </a:path>
              <a:path w="846455" h="845820">
                <a:moveTo>
                  <a:pt x="341081" y="812800"/>
                </a:moveTo>
                <a:lnTo>
                  <a:pt x="241492" y="812800"/>
                </a:lnTo>
                <a:lnTo>
                  <a:pt x="248936" y="805180"/>
                </a:lnTo>
                <a:lnTo>
                  <a:pt x="248936" y="787400"/>
                </a:lnTo>
                <a:lnTo>
                  <a:pt x="241492" y="779780"/>
                </a:lnTo>
                <a:lnTo>
                  <a:pt x="315320" y="779780"/>
                </a:lnTo>
                <a:lnTo>
                  <a:pt x="315320" y="530860"/>
                </a:lnTo>
                <a:lnTo>
                  <a:pt x="348511" y="530860"/>
                </a:lnTo>
                <a:lnTo>
                  <a:pt x="348511" y="805180"/>
                </a:lnTo>
                <a:lnTo>
                  <a:pt x="341081" y="812800"/>
                </a:lnTo>
                <a:close/>
              </a:path>
              <a:path w="846455" h="845820">
                <a:moveTo>
                  <a:pt x="538510" y="812800"/>
                </a:moveTo>
                <a:lnTo>
                  <a:pt x="438922" y="812800"/>
                </a:lnTo>
                <a:lnTo>
                  <a:pt x="431490" y="805180"/>
                </a:lnTo>
                <a:lnTo>
                  <a:pt x="431490" y="530860"/>
                </a:lnTo>
                <a:lnTo>
                  <a:pt x="464682" y="530860"/>
                </a:lnTo>
                <a:lnTo>
                  <a:pt x="464682" y="779780"/>
                </a:lnTo>
                <a:lnTo>
                  <a:pt x="538510" y="779780"/>
                </a:lnTo>
                <a:lnTo>
                  <a:pt x="531065" y="787400"/>
                </a:lnTo>
                <a:lnTo>
                  <a:pt x="531065" y="805180"/>
                </a:lnTo>
                <a:lnTo>
                  <a:pt x="538510" y="812800"/>
                </a:lnTo>
                <a:close/>
              </a:path>
              <a:path w="846455" h="845820">
                <a:moveTo>
                  <a:pt x="638085" y="679450"/>
                </a:moveTo>
                <a:lnTo>
                  <a:pt x="538496" y="679450"/>
                </a:lnTo>
                <a:lnTo>
                  <a:pt x="531065" y="671830"/>
                </a:lnTo>
                <a:lnTo>
                  <a:pt x="531065" y="530860"/>
                </a:lnTo>
                <a:lnTo>
                  <a:pt x="564256" y="530860"/>
                </a:lnTo>
                <a:lnTo>
                  <a:pt x="564256" y="646430"/>
                </a:lnTo>
                <a:lnTo>
                  <a:pt x="638085" y="646430"/>
                </a:lnTo>
                <a:lnTo>
                  <a:pt x="630640" y="654050"/>
                </a:lnTo>
                <a:lnTo>
                  <a:pt x="630640" y="671830"/>
                </a:lnTo>
                <a:lnTo>
                  <a:pt x="638085" y="679450"/>
                </a:lnTo>
                <a:close/>
              </a:path>
              <a:path w="846455" h="845820">
                <a:moveTo>
                  <a:pt x="132766" y="712470"/>
                </a:moveTo>
                <a:lnTo>
                  <a:pt x="113405" y="708660"/>
                </a:lnTo>
                <a:lnTo>
                  <a:pt x="97577" y="698500"/>
                </a:lnTo>
                <a:lnTo>
                  <a:pt x="86897" y="681990"/>
                </a:lnTo>
                <a:lnTo>
                  <a:pt x="82978" y="662940"/>
                </a:lnTo>
                <a:lnTo>
                  <a:pt x="86897" y="643890"/>
                </a:lnTo>
                <a:lnTo>
                  <a:pt x="97577" y="627380"/>
                </a:lnTo>
                <a:lnTo>
                  <a:pt x="113405" y="617220"/>
                </a:lnTo>
                <a:lnTo>
                  <a:pt x="132766" y="613410"/>
                </a:lnTo>
                <a:lnTo>
                  <a:pt x="148263" y="615950"/>
                </a:lnTo>
                <a:lnTo>
                  <a:pt x="161777" y="622300"/>
                </a:lnTo>
                <a:lnTo>
                  <a:pt x="172518" y="633730"/>
                </a:lnTo>
                <a:lnTo>
                  <a:pt x="179699" y="646430"/>
                </a:lnTo>
                <a:lnTo>
                  <a:pt x="123615" y="646430"/>
                </a:lnTo>
                <a:lnTo>
                  <a:pt x="116170" y="654050"/>
                </a:lnTo>
                <a:lnTo>
                  <a:pt x="116170" y="671830"/>
                </a:lnTo>
                <a:lnTo>
                  <a:pt x="123615" y="679450"/>
                </a:lnTo>
                <a:lnTo>
                  <a:pt x="179699" y="679450"/>
                </a:lnTo>
                <a:lnTo>
                  <a:pt x="172518" y="693420"/>
                </a:lnTo>
                <a:lnTo>
                  <a:pt x="161776" y="703580"/>
                </a:lnTo>
                <a:lnTo>
                  <a:pt x="148263" y="709930"/>
                </a:lnTo>
                <a:lnTo>
                  <a:pt x="132766" y="712470"/>
                </a:lnTo>
                <a:close/>
              </a:path>
              <a:path w="846455" h="845820">
                <a:moveTo>
                  <a:pt x="647235" y="712470"/>
                </a:moveTo>
                <a:lnTo>
                  <a:pt x="631738" y="709930"/>
                </a:lnTo>
                <a:lnTo>
                  <a:pt x="618225" y="703580"/>
                </a:lnTo>
                <a:lnTo>
                  <a:pt x="607483" y="693420"/>
                </a:lnTo>
                <a:lnTo>
                  <a:pt x="600303" y="679450"/>
                </a:lnTo>
                <a:lnTo>
                  <a:pt x="656386" y="679450"/>
                </a:lnTo>
                <a:lnTo>
                  <a:pt x="663831" y="671830"/>
                </a:lnTo>
                <a:lnTo>
                  <a:pt x="663831" y="654050"/>
                </a:lnTo>
                <a:lnTo>
                  <a:pt x="656386" y="646430"/>
                </a:lnTo>
                <a:lnTo>
                  <a:pt x="600303" y="646430"/>
                </a:lnTo>
                <a:lnTo>
                  <a:pt x="607484" y="633730"/>
                </a:lnTo>
                <a:lnTo>
                  <a:pt x="618225" y="622300"/>
                </a:lnTo>
                <a:lnTo>
                  <a:pt x="631739" y="615950"/>
                </a:lnTo>
                <a:lnTo>
                  <a:pt x="647235" y="613410"/>
                </a:lnTo>
                <a:lnTo>
                  <a:pt x="666596" y="617220"/>
                </a:lnTo>
                <a:lnTo>
                  <a:pt x="682424" y="627380"/>
                </a:lnTo>
                <a:lnTo>
                  <a:pt x="693104" y="643890"/>
                </a:lnTo>
                <a:lnTo>
                  <a:pt x="697023" y="662940"/>
                </a:lnTo>
                <a:lnTo>
                  <a:pt x="693104" y="681990"/>
                </a:lnTo>
                <a:lnTo>
                  <a:pt x="682424" y="698500"/>
                </a:lnTo>
                <a:lnTo>
                  <a:pt x="666596" y="708660"/>
                </a:lnTo>
                <a:lnTo>
                  <a:pt x="647235" y="712470"/>
                </a:lnTo>
                <a:close/>
              </a:path>
              <a:path w="846455" h="845820">
                <a:moveTo>
                  <a:pt x="232341" y="845820"/>
                </a:moveTo>
                <a:lnTo>
                  <a:pt x="212980" y="842010"/>
                </a:lnTo>
                <a:lnTo>
                  <a:pt x="197152" y="830580"/>
                </a:lnTo>
                <a:lnTo>
                  <a:pt x="186472" y="815340"/>
                </a:lnTo>
                <a:lnTo>
                  <a:pt x="182553" y="796290"/>
                </a:lnTo>
                <a:lnTo>
                  <a:pt x="186472" y="775970"/>
                </a:lnTo>
                <a:lnTo>
                  <a:pt x="197152" y="760730"/>
                </a:lnTo>
                <a:lnTo>
                  <a:pt x="212980" y="750570"/>
                </a:lnTo>
                <a:lnTo>
                  <a:pt x="232341" y="746760"/>
                </a:lnTo>
                <a:lnTo>
                  <a:pt x="247838" y="748030"/>
                </a:lnTo>
                <a:lnTo>
                  <a:pt x="261352" y="755650"/>
                </a:lnTo>
                <a:lnTo>
                  <a:pt x="272093" y="765810"/>
                </a:lnTo>
                <a:lnTo>
                  <a:pt x="279274" y="779780"/>
                </a:lnTo>
                <a:lnTo>
                  <a:pt x="223190" y="779780"/>
                </a:lnTo>
                <a:lnTo>
                  <a:pt x="215745" y="787400"/>
                </a:lnTo>
                <a:lnTo>
                  <a:pt x="215745" y="805180"/>
                </a:lnTo>
                <a:lnTo>
                  <a:pt x="223190" y="812800"/>
                </a:lnTo>
                <a:lnTo>
                  <a:pt x="279274" y="812800"/>
                </a:lnTo>
                <a:lnTo>
                  <a:pt x="272092" y="825500"/>
                </a:lnTo>
                <a:lnTo>
                  <a:pt x="261351" y="836930"/>
                </a:lnTo>
                <a:lnTo>
                  <a:pt x="247837" y="843280"/>
                </a:lnTo>
                <a:lnTo>
                  <a:pt x="232341" y="845820"/>
                </a:lnTo>
                <a:close/>
              </a:path>
              <a:path w="846455" h="845820">
                <a:moveTo>
                  <a:pt x="547661" y="845820"/>
                </a:moveTo>
                <a:lnTo>
                  <a:pt x="532163" y="843280"/>
                </a:lnTo>
                <a:lnTo>
                  <a:pt x="518650" y="836930"/>
                </a:lnTo>
                <a:lnTo>
                  <a:pt x="507909" y="825500"/>
                </a:lnTo>
                <a:lnTo>
                  <a:pt x="500728" y="812800"/>
                </a:lnTo>
                <a:lnTo>
                  <a:pt x="556812" y="812800"/>
                </a:lnTo>
                <a:lnTo>
                  <a:pt x="564256" y="805180"/>
                </a:lnTo>
                <a:lnTo>
                  <a:pt x="564256" y="787400"/>
                </a:lnTo>
                <a:lnTo>
                  <a:pt x="556812" y="779780"/>
                </a:lnTo>
                <a:lnTo>
                  <a:pt x="500728" y="779780"/>
                </a:lnTo>
                <a:lnTo>
                  <a:pt x="507909" y="765810"/>
                </a:lnTo>
                <a:lnTo>
                  <a:pt x="518650" y="755650"/>
                </a:lnTo>
                <a:lnTo>
                  <a:pt x="532164" y="748030"/>
                </a:lnTo>
                <a:lnTo>
                  <a:pt x="547661" y="746760"/>
                </a:lnTo>
                <a:lnTo>
                  <a:pt x="567022" y="750570"/>
                </a:lnTo>
                <a:lnTo>
                  <a:pt x="582849" y="760730"/>
                </a:lnTo>
                <a:lnTo>
                  <a:pt x="593529" y="775970"/>
                </a:lnTo>
                <a:lnTo>
                  <a:pt x="597448" y="796290"/>
                </a:lnTo>
                <a:lnTo>
                  <a:pt x="593529" y="815340"/>
                </a:lnTo>
                <a:lnTo>
                  <a:pt x="582849" y="830580"/>
                </a:lnTo>
                <a:lnTo>
                  <a:pt x="567022" y="842010"/>
                </a:lnTo>
                <a:lnTo>
                  <a:pt x="547661" y="8458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14607286" y="4970246"/>
            <a:ext cx="846455" cy="838200"/>
          </a:xfrm>
          <a:custGeom>
            <a:avLst/>
            <a:gdLst/>
            <a:ahLst/>
            <a:cxnLst/>
            <a:rect l="l" t="t" r="r" b="b"/>
            <a:pathLst>
              <a:path w="846455" h="838200">
                <a:moveTo>
                  <a:pt x="431330" y="420763"/>
                </a:moveTo>
                <a:lnTo>
                  <a:pt x="427405" y="401408"/>
                </a:lnTo>
                <a:lnTo>
                  <a:pt x="416737" y="385584"/>
                </a:lnTo>
                <a:lnTo>
                  <a:pt x="400913" y="374904"/>
                </a:lnTo>
                <a:lnTo>
                  <a:pt x="398145" y="374345"/>
                </a:lnTo>
                <a:lnTo>
                  <a:pt x="398145" y="429907"/>
                </a:lnTo>
                <a:lnTo>
                  <a:pt x="390702" y="437349"/>
                </a:lnTo>
                <a:lnTo>
                  <a:pt x="372414" y="437349"/>
                </a:lnTo>
                <a:lnTo>
                  <a:pt x="364972" y="429907"/>
                </a:lnTo>
                <a:lnTo>
                  <a:pt x="364985" y="411594"/>
                </a:lnTo>
                <a:lnTo>
                  <a:pt x="372414" y="404177"/>
                </a:lnTo>
                <a:lnTo>
                  <a:pt x="390702" y="404177"/>
                </a:lnTo>
                <a:lnTo>
                  <a:pt x="398132" y="411594"/>
                </a:lnTo>
                <a:lnTo>
                  <a:pt x="398145" y="429907"/>
                </a:lnTo>
                <a:lnTo>
                  <a:pt x="398145" y="374345"/>
                </a:lnTo>
                <a:lnTo>
                  <a:pt x="381558" y="370992"/>
                </a:lnTo>
                <a:lnTo>
                  <a:pt x="366064" y="373456"/>
                </a:lnTo>
                <a:lnTo>
                  <a:pt x="352564" y="380339"/>
                </a:lnTo>
                <a:lnTo>
                  <a:pt x="341820" y="390842"/>
                </a:lnTo>
                <a:lnTo>
                  <a:pt x="334645" y="404177"/>
                </a:lnTo>
                <a:lnTo>
                  <a:pt x="173316" y="404177"/>
                </a:lnTo>
                <a:lnTo>
                  <a:pt x="165887" y="411594"/>
                </a:lnTo>
                <a:lnTo>
                  <a:pt x="165887" y="429907"/>
                </a:lnTo>
                <a:lnTo>
                  <a:pt x="173316" y="437349"/>
                </a:lnTo>
                <a:lnTo>
                  <a:pt x="333209" y="437349"/>
                </a:lnTo>
                <a:lnTo>
                  <a:pt x="237109" y="533450"/>
                </a:lnTo>
                <a:lnTo>
                  <a:pt x="233464" y="538937"/>
                </a:lnTo>
                <a:lnTo>
                  <a:pt x="232244" y="545185"/>
                </a:lnTo>
                <a:lnTo>
                  <a:pt x="233464" y="551434"/>
                </a:lnTo>
                <a:lnTo>
                  <a:pt x="237109" y="556920"/>
                </a:lnTo>
                <a:lnTo>
                  <a:pt x="242595" y="560565"/>
                </a:lnTo>
                <a:lnTo>
                  <a:pt x="248843" y="561771"/>
                </a:lnTo>
                <a:lnTo>
                  <a:pt x="255079" y="560565"/>
                </a:lnTo>
                <a:lnTo>
                  <a:pt x="260565" y="556920"/>
                </a:lnTo>
                <a:lnTo>
                  <a:pt x="354799" y="462686"/>
                </a:lnTo>
                <a:lnTo>
                  <a:pt x="380568" y="470535"/>
                </a:lnTo>
                <a:lnTo>
                  <a:pt x="405333" y="464388"/>
                </a:lnTo>
                <a:lnTo>
                  <a:pt x="407149" y="462686"/>
                </a:lnTo>
                <a:lnTo>
                  <a:pt x="423976" y="446913"/>
                </a:lnTo>
                <a:lnTo>
                  <a:pt x="431330" y="420763"/>
                </a:lnTo>
                <a:close/>
              </a:path>
              <a:path w="846455" h="838200">
                <a:moveTo>
                  <a:pt x="846086" y="471347"/>
                </a:moveTo>
                <a:lnTo>
                  <a:pt x="846074" y="370128"/>
                </a:lnTo>
                <a:lnTo>
                  <a:pt x="838657" y="362699"/>
                </a:lnTo>
                <a:lnTo>
                  <a:pt x="812901" y="362699"/>
                </a:lnTo>
                <a:lnTo>
                  <a:pt x="812901" y="395884"/>
                </a:lnTo>
                <a:lnTo>
                  <a:pt x="812901" y="445643"/>
                </a:lnTo>
                <a:lnTo>
                  <a:pt x="750557" y="445643"/>
                </a:lnTo>
                <a:lnTo>
                  <a:pt x="743496" y="451904"/>
                </a:lnTo>
                <a:lnTo>
                  <a:pt x="742480" y="460222"/>
                </a:lnTo>
                <a:lnTo>
                  <a:pt x="734301" y="502881"/>
                </a:lnTo>
                <a:lnTo>
                  <a:pt x="720471" y="543890"/>
                </a:lnTo>
                <a:lnTo>
                  <a:pt x="701230" y="582688"/>
                </a:lnTo>
                <a:lnTo>
                  <a:pt x="676808" y="618731"/>
                </a:lnTo>
                <a:lnTo>
                  <a:pt x="671652" y="625335"/>
                </a:lnTo>
                <a:lnTo>
                  <a:pt x="671779" y="627380"/>
                </a:lnTo>
                <a:lnTo>
                  <a:pt x="672223" y="634758"/>
                </a:lnTo>
                <a:lnTo>
                  <a:pt x="716305" y="678827"/>
                </a:lnTo>
                <a:lnTo>
                  <a:pt x="681113" y="714032"/>
                </a:lnTo>
                <a:lnTo>
                  <a:pt x="676579" y="709498"/>
                </a:lnTo>
                <a:lnTo>
                  <a:pt x="637032" y="669950"/>
                </a:lnTo>
                <a:lnTo>
                  <a:pt x="627608" y="669378"/>
                </a:lnTo>
                <a:lnTo>
                  <a:pt x="584974" y="698957"/>
                </a:lnTo>
                <a:lnTo>
                  <a:pt x="546163" y="718197"/>
                </a:lnTo>
                <a:lnTo>
                  <a:pt x="505155" y="732028"/>
                </a:lnTo>
                <a:lnTo>
                  <a:pt x="462495" y="740206"/>
                </a:lnTo>
                <a:lnTo>
                  <a:pt x="454177" y="741222"/>
                </a:lnTo>
                <a:lnTo>
                  <a:pt x="447916" y="748284"/>
                </a:lnTo>
                <a:lnTo>
                  <a:pt x="447916" y="808532"/>
                </a:lnTo>
                <a:lnTo>
                  <a:pt x="398157" y="808532"/>
                </a:lnTo>
                <a:lnTo>
                  <a:pt x="398157" y="806234"/>
                </a:lnTo>
                <a:lnTo>
                  <a:pt x="398157" y="737362"/>
                </a:lnTo>
                <a:lnTo>
                  <a:pt x="398157" y="535686"/>
                </a:lnTo>
                <a:lnTo>
                  <a:pt x="437413" y="522528"/>
                </a:lnTo>
                <a:lnTo>
                  <a:pt x="468998" y="497090"/>
                </a:lnTo>
                <a:lnTo>
                  <a:pt x="490042" y="462216"/>
                </a:lnTo>
                <a:lnTo>
                  <a:pt x="497687" y="420751"/>
                </a:lnTo>
                <a:lnTo>
                  <a:pt x="490042" y="379298"/>
                </a:lnTo>
                <a:lnTo>
                  <a:pt x="474345" y="353288"/>
                </a:lnTo>
                <a:lnTo>
                  <a:pt x="468884" y="344335"/>
                </a:lnTo>
                <a:lnTo>
                  <a:pt x="464502" y="340817"/>
                </a:lnTo>
                <a:lnTo>
                  <a:pt x="464502" y="420751"/>
                </a:lnTo>
                <a:lnTo>
                  <a:pt x="464489" y="420890"/>
                </a:lnTo>
                <a:lnTo>
                  <a:pt x="457987" y="453021"/>
                </a:lnTo>
                <a:lnTo>
                  <a:pt x="440194" y="479386"/>
                </a:lnTo>
                <a:lnTo>
                  <a:pt x="413943" y="497090"/>
                </a:lnTo>
                <a:lnTo>
                  <a:pt x="414248" y="497090"/>
                </a:lnTo>
                <a:lnTo>
                  <a:pt x="381558" y="503707"/>
                </a:lnTo>
                <a:lnTo>
                  <a:pt x="372402" y="503707"/>
                </a:lnTo>
                <a:lnTo>
                  <a:pt x="364972" y="511136"/>
                </a:lnTo>
                <a:lnTo>
                  <a:pt x="364972" y="737362"/>
                </a:lnTo>
                <a:lnTo>
                  <a:pt x="311315" y="722706"/>
                </a:lnTo>
                <a:lnTo>
                  <a:pt x="261988" y="699516"/>
                </a:lnTo>
                <a:lnTo>
                  <a:pt x="217792" y="668680"/>
                </a:lnTo>
                <a:lnTo>
                  <a:pt x="179501" y="631126"/>
                </a:lnTo>
                <a:lnTo>
                  <a:pt x="191846" y="618731"/>
                </a:lnTo>
                <a:lnTo>
                  <a:pt x="195414" y="613359"/>
                </a:lnTo>
                <a:lnTo>
                  <a:pt x="196634" y="607123"/>
                </a:lnTo>
                <a:lnTo>
                  <a:pt x="196164" y="604710"/>
                </a:lnTo>
                <a:lnTo>
                  <a:pt x="195414" y="600875"/>
                </a:lnTo>
                <a:lnTo>
                  <a:pt x="191770" y="595388"/>
                </a:lnTo>
                <a:lnTo>
                  <a:pt x="186283" y="591743"/>
                </a:lnTo>
                <a:lnTo>
                  <a:pt x="180047" y="590524"/>
                </a:lnTo>
                <a:lnTo>
                  <a:pt x="173799" y="591743"/>
                </a:lnTo>
                <a:lnTo>
                  <a:pt x="168313" y="595388"/>
                </a:lnTo>
                <a:lnTo>
                  <a:pt x="158978" y="604710"/>
                </a:lnTo>
                <a:lnTo>
                  <a:pt x="136321" y="566940"/>
                </a:lnTo>
                <a:lnTo>
                  <a:pt x="118910" y="526135"/>
                </a:lnTo>
                <a:lnTo>
                  <a:pt x="107200" y="482777"/>
                </a:lnTo>
                <a:lnTo>
                  <a:pt x="101625" y="437349"/>
                </a:lnTo>
                <a:lnTo>
                  <a:pt x="125298" y="437349"/>
                </a:lnTo>
                <a:lnTo>
                  <a:pt x="132727" y="429920"/>
                </a:lnTo>
                <a:lnTo>
                  <a:pt x="132727" y="411594"/>
                </a:lnTo>
                <a:lnTo>
                  <a:pt x="125298" y="404177"/>
                </a:lnTo>
                <a:lnTo>
                  <a:pt x="101625" y="404177"/>
                </a:lnTo>
                <a:lnTo>
                  <a:pt x="108331" y="353288"/>
                </a:lnTo>
                <a:lnTo>
                  <a:pt x="122694" y="305066"/>
                </a:lnTo>
                <a:lnTo>
                  <a:pt x="144106" y="260223"/>
                </a:lnTo>
                <a:lnTo>
                  <a:pt x="171958" y="219456"/>
                </a:lnTo>
                <a:lnTo>
                  <a:pt x="181140" y="228625"/>
                </a:lnTo>
                <a:lnTo>
                  <a:pt x="186626" y="232270"/>
                </a:lnTo>
                <a:lnTo>
                  <a:pt x="192862" y="233476"/>
                </a:lnTo>
                <a:lnTo>
                  <a:pt x="199110" y="232270"/>
                </a:lnTo>
                <a:lnTo>
                  <a:pt x="204597" y="228625"/>
                </a:lnTo>
                <a:lnTo>
                  <a:pt x="208241" y="223139"/>
                </a:lnTo>
                <a:lnTo>
                  <a:pt x="208305" y="222796"/>
                </a:lnTo>
                <a:lnTo>
                  <a:pt x="208953" y="219456"/>
                </a:lnTo>
                <a:lnTo>
                  <a:pt x="209461" y="216890"/>
                </a:lnTo>
                <a:lnTo>
                  <a:pt x="208241" y="210642"/>
                </a:lnTo>
                <a:lnTo>
                  <a:pt x="204597" y="205155"/>
                </a:lnTo>
                <a:lnTo>
                  <a:pt x="194056" y="194614"/>
                </a:lnTo>
                <a:lnTo>
                  <a:pt x="230466" y="162839"/>
                </a:lnTo>
                <a:lnTo>
                  <a:pt x="271475" y="136728"/>
                </a:lnTo>
                <a:lnTo>
                  <a:pt x="316496" y="116954"/>
                </a:lnTo>
                <a:lnTo>
                  <a:pt x="364972" y="104165"/>
                </a:lnTo>
                <a:lnTo>
                  <a:pt x="364972" y="330377"/>
                </a:lnTo>
                <a:lnTo>
                  <a:pt x="372402" y="337807"/>
                </a:lnTo>
                <a:lnTo>
                  <a:pt x="381558" y="337807"/>
                </a:lnTo>
                <a:lnTo>
                  <a:pt x="413816" y="344335"/>
                </a:lnTo>
                <a:lnTo>
                  <a:pt x="440182" y="362127"/>
                </a:lnTo>
                <a:lnTo>
                  <a:pt x="457987" y="388505"/>
                </a:lnTo>
                <a:lnTo>
                  <a:pt x="464502" y="420751"/>
                </a:lnTo>
                <a:lnTo>
                  <a:pt x="464502" y="340817"/>
                </a:lnTo>
                <a:lnTo>
                  <a:pt x="437413" y="318985"/>
                </a:lnTo>
                <a:lnTo>
                  <a:pt x="398157" y="305841"/>
                </a:lnTo>
                <a:lnTo>
                  <a:pt x="398157" y="104165"/>
                </a:lnTo>
                <a:lnTo>
                  <a:pt x="398157" y="35471"/>
                </a:lnTo>
                <a:lnTo>
                  <a:pt x="398157" y="33248"/>
                </a:lnTo>
                <a:lnTo>
                  <a:pt x="447916" y="33248"/>
                </a:lnTo>
                <a:lnTo>
                  <a:pt x="447916" y="93243"/>
                </a:lnTo>
                <a:lnTo>
                  <a:pt x="454177" y="100304"/>
                </a:lnTo>
                <a:lnTo>
                  <a:pt x="462495" y="101320"/>
                </a:lnTo>
                <a:lnTo>
                  <a:pt x="505155" y="109499"/>
                </a:lnTo>
                <a:lnTo>
                  <a:pt x="546163" y="123329"/>
                </a:lnTo>
                <a:lnTo>
                  <a:pt x="584974" y="142570"/>
                </a:lnTo>
                <a:lnTo>
                  <a:pt x="621004" y="166992"/>
                </a:lnTo>
                <a:lnTo>
                  <a:pt x="627608" y="172148"/>
                </a:lnTo>
                <a:lnTo>
                  <a:pt x="637032" y="171577"/>
                </a:lnTo>
                <a:lnTo>
                  <a:pt x="676579" y="132016"/>
                </a:lnTo>
                <a:lnTo>
                  <a:pt x="681113" y="127495"/>
                </a:lnTo>
                <a:lnTo>
                  <a:pt x="716305" y="162687"/>
                </a:lnTo>
                <a:lnTo>
                  <a:pt x="672223" y="206768"/>
                </a:lnTo>
                <a:lnTo>
                  <a:pt x="672134" y="208203"/>
                </a:lnTo>
                <a:lnTo>
                  <a:pt x="671652" y="216192"/>
                </a:lnTo>
                <a:lnTo>
                  <a:pt x="676808" y="222796"/>
                </a:lnTo>
                <a:lnTo>
                  <a:pt x="701230" y="258826"/>
                </a:lnTo>
                <a:lnTo>
                  <a:pt x="720471" y="297637"/>
                </a:lnTo>
                <a:lnTo>
                  <a:pt x="734301" y="338632"/>
                </a:lnTo>
                <a:lnTo>
                  <a:pt x="742480" y="381292"/>
                </a:lnTo>
                <a:lnTo>
                  <a:pt x="743496" y="389623"/>
                </a:lnTo>
                <a:lnTo>
                  <a:pt x="750557" y="395884"/>
                </a:lnTo>
                <a:lnTo>
                  <a:pt x="812901" y="395884"/>
                </a:lnTo>
                <a:lnTo>
                  <a:pt x="812901" y="362699"/>
                </a:lnTo>
                <a:lnTo>
                  <a:pt x="773328" y="362699"/>
                </a:lnTo>
                <a:lnTo>
                  <a:pt x="773201" y="362127"/>
                </a:lnTo>
                <a:lnTo>
                  <a:pt x="764451" y="323126"/>
                </a:lnTo>
                <a:lnTo>
                  <a:pt x="751128" y="284924"/>
                </a:lnTo>
                <a:lnTo>
                  <a:pt x="733513" y="248475"/>
                </a:lnTo>
                <a:lnTo>
                  <a:pt x="711771" y="214147"/>
                </a:lnTo>
                <a:lnTo>
                  <a:pt x="751497" y="174421"/>
                </a:lnTo>
                <a:lnTo>
                  <a:pt x="751611" y="174244"/>
                </a:lnTo>
                <a:lnTo>
                  <a:pt x="755142" y="168935"/>
                </a:lnTo>
                <a:lnTo>
                  <a:pt x="756361" y="162687"/>
                </a:lnTo>
                <a:lnTo>
                  <a:pt x="755142" y="156451"/>
                </a:lnTo>
                <a:lnTo>
                  <a:pt x="751497" y="150952"/>
                </a:lnTo>
                <a:lnTo>
                  <a:pt x="728027" y="127495"/>
                </a:lnTo>
                <a:lnTo>
                  <a:pt x="692835" y="92290"/>
                </a:lnTo>
                <a:lnTo>
                  <a:pt x="687349" y="88658"/>
                </a:lnTo>
                <a:lnTo>
                  <a:pt x="681113" y="87439"/>
                </a:lnTo>
                <a:lnTo>
                  <a:pt x="674865" y="88658"/>
                </a:lnTo>
                <a:lnTo>
                  <a:pt x="669378" y="92290"/>
                </a:lnTo>
                <a:lnTo>
                  <a:pt x="629653" y="132016"/>
                </a:lnTo>
                <a:lnTo>
                  <a:pt x="595325" y="110286"/>
                </a:lnTo>
                <a:lnTo>
                  <a:pt x="558876" y="92671"/>
                </a:lnTo>
                <a:lnTo>
                  <a:pt x="520674" y="79349"/>
                </a:lnTo>
                <a:lnTo>
                  <a:pt x="481101" y="70472"/>
                </a:lnTo>
                <a:lnTo>
                  <a:pt x="481101" y="33248"/>
                </a:lnTo>
                <a:lnTo>
                  <a:pt x="481101" y="7493"/>
                </a:lnTo>
                <a:lnTo>
                  <a:pt x="473671" y="0"/>
                </a:lnTo>
                <a:lnTo>
                  <a:pt x="381419" y="0"/>
                </a:lnTo>
                <a:lnTo>
                  <a:pt x="379882" y="152"/>
                </a:lnTo>
                <a:lnTo>
                  <a:pt x="364972" y="2717"/>
                </a:lnTo>
                <a:lnTo>
                  <a:pt x="364972" y="35471"/>
                </a:lnTo>
                <a:lnTo>
                  <a:pt x="364972" y="70472"/>
                </a:lnTo>
                <a:lnTo>
                  <a:pt x="319671" y="81026"/>
                </a:lnTo>
                <a:lnTo>
                  <a:pt x="276910" y="97091"/>
                </a:lnTo>
                <a:lnTo>
                  <a:pt x="237058" y="118262"/>
                </a:lnTo>
                <a:lnTo>
                  <a:pt x="200494" y="144119"/>
                </a:lnTo>
                <a:lnTo>
                  <a:pt x="167589" y="174244"/>
                </a:lnTo>
                <a:lnTo>
                  <a:pt x="138722" y="208203"/>
                </a:lnTo>
                <a:lnTo>
                  <a:pt x="114261" y="245579"/>
                </a:lnTo>
                <a:lnTo>
                  <a:pt x="94589" y="285940"/>
                </a:lnTo>
                <a:lnTo>
                  <a:pt x="80073" y="328879"/>
                </a:lnTo>
                <a:lnTo>
                  <a:pt x="71107" y="373862"/>
                </a:lnTo>
                <a:lnTo>
                  <a:pt x="68008" y="420751"/>
                </a:lnTo>
                <a:lnTo>
                  <a:pt x="68021" y="420890"/>
                </a:lnTo>
                <a:lnTo>
                  <a:pt x="71107" y="467690"/>
                </a:lnTo>
                <a:lnTo>
                  <a:pt x="80124" y="512864"/>
                </a:lnTo>
                <a:lnTo>
                  <a:pt x="94691" y="555840"/>
                </a:lnTo>
                <a:lnTo>
                  <a:pt x="114414" y="596226"/>
                </a:lnTo>
                <a:lnTo>
                  <a:pt x="138925" y="633577"/>
                </a:lnTo>
                <a:lnTo>
                  <a:pt x="167830" y="667512"/>
                </a:lnTo>
                <a:lnTo>
                  <a:pt x="200761" y="697585"/>
                </a:lnTo>
                <a:lnTo>
                  <a:pt x="237312" y="723392"/>
                </a:lnTo>
                <a:lnTo>
                  <a:pt x="277126" y="744512"/>
                </a:lnTo>
                <a:lnTo>
                  <a:pt x="319811" y="760539"/>
                </a:lnTo>
                <a:lnTo>
                  <a:pt x="364972" y="771042"/>
                </a:lnTo>
                <a:lnTo>
                  <a:pt x="364972" y="806234"/>
                </a:lnTo>
                <a:lnTo>
                  <a:pt x="316903" y="795667"/>
                </a:lnTo>
                <a:lnTo>
                  <a:pt x="271741" y="779830"/>
                </a:lnTo>
                <a:lnTo>
                  <a:pt x="229730" y="759142"/>
                </a:lnTo>
                <a:lnTo>
                  <a:pt x="191096" y="734009"/>
                </a:lnTo>
                <a:lnTo>
                  <a:pt x="156095" y="704811"/>
                </a:lnTo>
                <a:lnTo>
                  <a:pt x="124968" y="671969"/>
                </a:lnTo>
                <a:lnTo>
                  <a:pt x="97967" y="635889"/>
                </a:lnTo>
                <a:lnTo>
                  <a:pt x="75311" y="596963"/>
                </a:lnTo>
                <a:lnTo>
                  <a:pt x="57264" y="555599"/>
                </a:lnTo>
                <a:lnTo>
                  <a:pt x="44069" y="512191"/>
                </a:lnTo>
                <a:lnTo>
                  <a:pt x="35966" y="467156"/>
                </a:lnTo>
                <a:lnTo>
                  <a:pt x="33185" y="420890"/>
                </a:lnTo>
                <a:lnTo>
                  <a:pt x="33197" y="420751"/>
                </a:lnTo>
                <a:lnTo>
                  <a:pt x="36004" y="373862"/>
                </a:lnTo>
                <a:lnTo>
                  <a:pt x="44310" y="328231"/>
                </a:lnTo>
                <a:lnTo>
                  <a:pt x="57823" y="284403"/>
                </a:lnTo>
                <a:lnTo>
                  <a:pt x="76238" y="242760"/>
                </a:lnTo>
                <a:lnTo>
                  <a:pt x="99263" y="203708"/>
                </a:lnTo>
                <a:lnTo>
                  <a:pt x="126606" y="167614"/>
                </a:lnTo>
                <a:lnTo>
                  <a:pt x="157975" y="134899"/>
                </a:lnTo>
                <a:lnTo>
                  <a:pt x="193090" y="105943"/>
                </a:lnTo>
                <a:lnTo>
                  <a:pt x="231838" y="81026"/>
                </a:lnTo>
                <a:lnTo>
                  <a:pt x="273329" y="60845"/>
                </a:lnTo>
                <a:lnTo>
                  <a:pt x="317868" y="45491"/>
                </a:lnTo>
                <a:lnTo>
                  <a:pt x="364972" y="35471"/>
                </a:lnTo>
                <a:lnTo>
                  <a:pt x="364972" y="2717"/>
                </a:lnTo>
                <a:lnTo>
                  <a:pt x="280187" y="23114"/>
                </a:lnTo>
                <a:lnTo>
                  <a:pt x="234937" y="42227"/>
                </a:lnTo>
                <a:lnTo>
                  <a:pt x="193027" y="65925"/>
                </a:lnTo>
                <a:lnTo>
                  <a:pt x="154660" y="93802"/>
                </a:lnTo>
                <a:lnTo>
                  <a:pt x="120053" y="125488"/>
                </a:lnTo>
                <a:lnTo>
                  <a:pt x="89382" y="160566"/>
                </a:lnTo>
                <a:lnTo>
                  <a:pt x="62890" y="198666"/>
                </a:lnTo>
                <a:lnTo>
                  <a:pt x="40754" y="239395"/>
                </a:lnTo>
                <a:lnTo>
                  <a:pt x="23190" y="282346"/>
                </a:lnTo>
                <a:lnTo>
                  <a:pt x="10414" y="327152"/>
                </a:lnTo>
                <a:lnTo>
                  <a:pt x="2603" y="373418"/>
                </a:lnTo>
                <a:lnTo>
                  <a:pt x="0" y="420751"/>
                </a:lnTo>
                <a:lnTo>
                  <a:pt x="0" y="420890"/>
                </a:lnTo>
                <a:lnTo>
                  <a:pt x="3009" y="471347"/>
                </a:lnTo>
                <a:lnTo>
                  <a:pt x="11696" y="520001"/>
                </a:lnTo>
                <a:lnTo>
                  <a:pt x="25704" y="566420"/>
                </a:lnTo>
                <a:lnTo>
                  <a:pt x="44665" y="610285"/>
                </a:lnTo>
                <a:lnTo>
                  <a:pt x="68237" y="651319"/>
                </a:lnTo>
                <a:lnTo>
                  <a:pt x="96062" y="689203"/>
                </a:lnTo>
                <a:lnTo>
                  <a:pt x="127774" y="723671"/>
                </a:lnTo>
                <a:lnTo>
                  <a:pt x="163017" y="754392"/>
                </a:lnTo>
                <a:lnTo>
                  <a:pt x="201447" y="781088"/>
                </a:lnTo>
                <a:lnTo>
                  <a:pt x="242697" y="803452"/>
                </a:lnTo>
                <a:lnTo>
                  <a:pt x="286410" y="821194"/>
                </a:lnTo>
                <a:lnTo>
                  <a:pt x="332244" y="834021"/>
                </a:lnTo>
                <a:lnTo>
                  <a:pt x="358432" y="838200"/>
                </a:lnTo>
                <a:lnTo>
                  <a:pt x="477189" y="838200"/>
                </a:lnTo>
                <a:lnTo>
                  <a:pt x="481101" y="834288"/>
                </a:lnTo>
                <a:lnTo>
                  <a:pt x="481101" y="808532"/>
                </a:lnTo>
                <a:lnTo>
                  <a:pt x="481164" y="771042"/>
                </a:lnTo>
                <a:lnTo>
                  <a:pt x="520674" y="762165"/>
                </a:lnTo>
                <a:lnTo>
                  <a:pt x="558876" y="748842"/>
                </a:lnTo>
                <a:lnTo>
                  <a:pt x="595325" y="731240"/>
                </a:lnTo>
                <a:lnTo>
                  <a:pt x="629653" y="709498"/>
                </a:lnTo>
                <a:lnTo>
                  <a:pt x="669378" y="749223"/>
                </a:lnTo>
                <a:lnTo>
                  <a:pt x="674865" y="752868"/>
                </a:lnTo>
                <a:lnTo>
                  <a:pt x="681101" y="754087"/>
                </a:lnTo>
                <a:lnTo>
                  <a:pt x="687349" y="752868"/>
                </a:lnTo>
                <a:lnTo>
                  <a:pt x="692848" y="749223"/>
                </a:lnTo>
                <a:lnTo>
                  <a:pt x="728027" y="714032"/>
                </a:lnTo>
                <a:lnTo>
                  <a:pt x="751497" y="690562"/>
                </a:lnTo>
                <a:lnTo>
                  <a:pt x="755142" y="685076"/>
                </a:lnTo>
                <a:lnTo>
                  <a:pt x="756361" y="678827"/>
                </a:lnTo>
                <a:lnTo>
                  <a:pt x="755142" y="672592"/>
                </a:lnTo>
                <a:lnTo>
                  <a:pt x="751497" y="667105"/>
                </a:lnTo>
                <a:lnTo>
                  <a:pt x="711784" y="627380"/>
                </a:lnTo>
                <a:lnTo>
                  <a:pt x="733513" y="593051"/>
                </a:lnTo>
                <a:lnTo>
                  <a:pt x="751128" y="556602"/>
                </a:lnTo>
                <a:lnTo>
                  <a:pt x="764451" y="518401"/>
                </a:lnTo>
                <a:lnTo>
                  <a:pt x="773328" y="478828"/>
                </a:lnTo>
                <a:lnTo>
                  <a:pt x="838657" y="478828"/>
                </a:lnTo>
                <a:lnTo>
                  <a:pt x="846086" y="4713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14636433" y="3715117"/>
            <a:ext cx="846455" cy="881380"/>
          </a:xfrm>
          <a:custGeom>
            <a:avLst/>
            <a:gdLst/>
            <a:ahLst/>
            <a:cxnLst/>
            <a:rect l="l" t="t" r="r" b="b"/>
            <a:pathLst>
              <a:path w="846455" h="881379">
                <a:moveTo>
                  <a:pt x="198640" y="387743"/>
                </a:moveTo>
                <a:lnTo>
                  <a:pt x="190906" y="380009"/>
                </a:lnTo>
                <a:lnTo>
                  <a:pt x="76835" y="380009"/>
                </a:lnTo>
                <a:lnTo>
                  <a:pt x="69100" y="387743"/>
                </a:lnTo>
                <a:lnTo>
                  <a:pt x="69100" y="406831"/>
                </a:lnTo>
                <a:lnTo>
                  <a:pt x="76835" y="414553"/>
                </a:lnTo>
                <a:lnTo>
                  <a:pt x="190906" y="414553"/>
                </a:lnTo>
                <a:lnTo>
                  <a:pt x="198640" y="406831"/>
                </a:lnTo>
                <a:lnTo>
                  <a:pt x="198640" y="397281"/>
                </a:lnTo>
                <a:lnTo>
                  <a:pt x="198640" y="387743"/>
                </a:lnTo>
                <a:close/>
              </a:path>
              <a:path w="846455" h="881379">
                <a:moveTo>
                  <a:pt x="362737" y="387743"/>
                </a:moveTo>
                <a:lnTo>
                  <a:pt x="355003" y="380009"/>
                </a:lnTo>
                <a:lnTo>
                  <a:pt x="240919" y="380009"/>
                </a:lnTo>
                <a:lnTo>
                  <a:pt x="233184" y="387743"/>
                </a:lnTo>
                <a:lnTo>
                  <a:pt x="233184" y="406831"/>
                </a:lnTo>
                <a:lnTo>
                  <a:pt x="240919" y="414553"/>
                </a:lnTo>
                <a:lnTo>
                  <a:pt x="250469" y="414553"/>
                </a:lnTo>
                <a:lnTo>
                  <a:pt x="355003" y="414553"/>
                </a:lnTo>
                <a:lnTo>
                  <a:pt x="362737" y="406831"/>
                </a:lnTo>
                <a:lnTo>
                  <a:pt x="362737" y="387743"/>
                </a:lnTo>
                <a:close/>
              </a:path>
              <a:path w="846455" h="881379">
                <a:moveTo>
                  <a:pt x="846391" y="172732"/>
                </a:moveTo>
                <a:lnTo>
                  <a:pt x="840206" y="126873"/>
                </a:lnTo>
                <a:lnTo>
                  <a:pt x="822769" y="85623"/>
                </a:lnTo>
                <a:lnTo>
                  <a:pt x="811847" y="71501"/>
                </a:lnTo>
                <a:lnTo>
                  <a:pt x="811847" y="172732"/>
                </a:lnTo>
                <a:lnTo>
                  <a:pt x="804786" y="216369"/>
                </a:lnTo>
                <a:lnTo>
                  <a:pt x="785139" y="254292"/>
                </a:lnTo>
                <a:lnTo>
                  <a:pt x="755218" y="284226"/>
                </a:lnTo>
                <a:lnTo>
                  <a:pt x="717283" y="303860"/>
                </a:lnTo>
                <a:lnTo>
                  <a:pt x="673658" y="310921"/>
                </a:lnTo>
                <a:lnTo>
                  <a:pt x="673658" y="345465"/>
                </a:lnTo>
                <a:lnTo>
                  <a:pt x="673658" y="708202"/>
                </a:lnTo>
                <a:lnTo>
                  <a:pt x="673658" y="742746"/>
                </a:lnTo>
                <a:lnTo>
                  <a:pt x="673658" y="811847"/>
                </a:lnTo>
                <a:lnTo>
                  <a:pt x="670941" y="825271"/>
                </a:lnTo>
                <a:lnTo>
                  <a:pt x="663524" y="836256"/>
                </a:lnTo>
                <a:lnTo>
                  <a:pt x="652538" y="843673"/>
                </a:lnTo>
                <a:lnTo>
                  <a:pt x="639114" y="846391"/>
                </a:lnTo>
                <a:lnTo>
                  <a:pt x="241820" y="846391"/>
                </a:lnTo>
                <a:lnTo>
                  <a:pt x="228396" y="843673"/>
                </a:lnTo>
                <a:lnTo>
                  <a:pt x="217411" y="836256"/>
                </a:lnTo>
                <a:lnTo>
                  <a:pt x="209994" y="825271"/>
                </a:lnTo>
                <a:lnTo>
                  <a:pt x="207276" y="811847"/>
                </a:lnTo>
                <a:lnTo>
                  <a:pt x="207276" y="742746"/>
                </a:lnTo>
                <a:lnTo>
                  <a:pt x="673658" y="742746"/>
                </a:lnTo>
                <a:lnTo>
                  <a:pt x="673658" y="708202"/>
                </a:lnTo>
                <a:lnTo>
                  <a:pt x="207276" y="708202"/>
                </a:lnTo>
                <a:lnTo>
                  <a:pt x="207276" y="483654"/>
                </a:lnTo>
                <a:lnTo>
                  <a:pt x="424091" y="483654"/>
                </a:lnTo>
                <a:lnTo>
                  <a:pt x="431838" y="475919"/>
                </a:lnTo>
                <a:lnTo>
                  <a:pt x="431838" y="249555"/>
                </a:lnTo>
                <a:lnTo>
                  <a:pt x="424091" y="241833"/>
                </a:lnTo>
                <a:lnTo>
                  <a:pt x="397281" y="241833"/>
                </a:lnTo>
                <a:lnTo>
                  <a:pt x="397281" y="276377"/>
                </a:lnTo>
                <a:lnTo>
                  <a:pt x="397281" y="310921"/>
                </a:lnTo>
                <a:lnTo>
                  <a:pt x="397281" y="345465"/>
                </a:lnTo>
                <a:lnTo>
                  <a:pt x="397281" y="449110"/>
                </a:lnTo>
                <a:lnTo>
                  <a:pt x="34544" y="449110"/>
                </a:lnTo>
                <a:lnTo>
                  <a:pt x="34544" y="345465"/>
                </a:lnTo>
                <a:lnTo>
                  <a:pt x="397281" y="345465"/>
                </a:lnTo>
                <a:lnTo>
                  <a:pt x="397281" y="310921"/>
                </a:lnTo>
                <a:lnTo>
                  <a:pt x="34544" y="310921"/>
                </a:lnTo>
                <a:lnTo>
                  <a:pt x="34544" y="276377"/>
                </a:lnTo>
                <a:lnTo>
                  <a:pt x="397281" y="276377"/>
                </a:lnTo>
                <a:lnTo>
                  <a:pt x="397281" y="241833"/>
                </a:lnTo>
                <a:lnTo>
                  <a:pt x="207276" y="241833"/>
                </a:lnTo>
                <a:lnTo>
                  <a:pt x="207276" y="172732"/>
                </a:lnTo>
                <a:lnTo>
                  <a:pt x="500926" y="172732"/>
                </a:lnTo>
                <a:lnTo>
                  <a:pt x="507111" y="218605"/>
                </a:lnTo>
                <a:lnTo>
                  <a:pt x="524535" y="259854"/>
                </a:lnTo>
                <a:lnTo>
                  <a:pt x="551573" y="294817"/>
                </a:lnTo>
                <a:lnTo>
                  <a:pt x="586536" y="321856"/>
                </a:lnTo>
                <a:lnTo>
                  <a:pt x="627786" y="339280"/>
                </a:lnTo>
                <a:lnTo>
                  <a:pt x="673658" y="345465"/>
                </a:lnTo>
                <a:lnTo>
                  <a:pt x="673658" y="310921"/>
                </a:lnTo>
                <a:lnTo>
                  <a:pt x="630021" y="303860"/>
                </a:lnTo>
                <a:lnTo>
                  <a:pt x="592099" y="284226"/>
                </a:lnTo>
                <a:lnTo>
                  <a:pt x="562165" y="254292"/>
                </a:lnTo>
                <a:lnTo>
                  <a:pt x="542531" y="216369"/>
                </a:lnTo>
                <a:lnTo>
                  <a:pt x="535470" y="172732"/>
                </a:lnTo>
                <a:lnTo>
                  <a:pt x="541058" y="138188"/>
                </a:lnTo>
                <a:lnTo>
                  <a:pt x="562165" y="91173"/>
                </a:lnTo>
                <a:lnTo>
                  <a:pt x="592099" y="61252"/>
                </a:lnTo>
                <a:lnTo>
                  <a:pt x="630021" y="41605"/>
                </a:lnTo>
                <a:lnTo>
                  <a:pt x="673658" y="34544"/>
                </a:lnTo>
                <a:lnTo>
                  <a:pt x="717283" y="41605"/>
                </a:lnTo>
                <a:lnTo>
                  <a:pt x="755218" y="61252"/>
                </a:lnTo>
                <a:lnTo>
                  <a:pt x="785139" y="91173"/>
                </a:lnTo>
                <a:lnTo>
                  <a:pt x="804786" y="129108"/>
                </a:lnTo>
                <a:lnTo>
                  <a:pt x="811847" y="172732"/>
                </a:lnTo>
                <a:lnTo>
                  <a:pt x="811847" y="71501"/>
                </a:lnTo>
                <a:lnTo>
                  <a:pt x="774903" y="34544"/>
                </a:lnTo>
                <a:lnTo>
                  <a:pt x="719518" y="6184"/>
                </a:lnTo>
                <a:lnTo>
                  <a:pt x="673658" y="0"/>
                </a:lnTo>
                <a:lnTo>
                  <a:pt x="570128" y="0"/>
                </a:lnTo>
                <a:lnTo>
                  <a:pt x="570128" y="34544"/>
                </a:lnTo>
                <a:lnTo>
                  <a:pt x="547065" y="55333"/>
                </a:lnTo>
                <a:lnTo>
                  <a:pt x="528040" y="79921"/>
                </a:lnTo>
                <a:lnTo>
                  <a:pt x="513626" y="107734"/>
                </a:lnTo>
                <a:lnTo>
                  <a:pt x="504393" y="138188"/>
                </a:lnTo>
                <a:lnTo>
                  <a:pt x="207276" y="138188"/>
                </a:lnTo>
                <a:lnTo>
                  <a:pt x="207276" y="69100"/>
                </a:lnTo>
                <a:lnTo>
                  <a:pt x="209994" y="55664"/>
                </a:lnTo>
                <a:lnTo>
                  <a:pt x="217411" y="44678"/>
                </a:lnTo>
                <a:lnTo>
                  <a:pt x="228396" y="37274"/>
                </a:lnTo>
                <a:lnTo>
                  <a:pt x="241820" y="34544"/>
                </a:lnTo>
                <a:lnTo>
                  <a:pt x="570128" y="34544"/>
                </a:lnTo>
                <a:lnTo>
                  <a:pt x="570128" y="0"/>
                </a:lnTo>
                <a:lnTo>
                  <a:pt x="241820" y="0"/>
                </a:lnTo>
                <a:lnTo>
                  <a:pt x="214960" y="5435"/>
                </a:lnTo>
                <a:lnTo>
                  <a:pt x="192989" y="20269"/>
                </a:lnTo>
                <a:lnTo>
                  <a:pt x="178168" y="42227"/>
                </a:lnTo>
                <a:lnTo>
                  <a:pt x="172732" y="69100"/>
                </a:lnTo>
                <a:lnTo>
                  <a:pt x="172732" y="241833"/>
                </a:lnTo>
                <a:lnTo>
                  <a:pt x="7734" y="241833"/>
                </a:lnTo>
                <a:lnTo>
                  <a:pt x="0" y="249555"/>
                </a:lnTo>
                <a:lnTo>
                  <a:pt x="0" y="475919"/>
                </a:lnTo>
                <a:lnTo>
                  <a:pt x="7734" y="483654"/>
                </a:lnTo>
                <a:lnTo>
                  <a:pt x="172732" y="483654"/>
                </a:lnTo>
                <a:lnTo>
                  <a:pt x="172732" y="811847"/>
                </a:lnTo>
                <a:lnTo>
                  <a:pt x="178168" y="838708"/>
                </a:lnTo>
                <a:lnTo>
                  <a:pt x="192989" y="860679"/>
                </a:lnTo>
                <a:lnTo>
                  <a:pt x="214960" y="875499"/>
                </a:lnTo>
                <a:lnTo>
                  <a:pt x="241820" y="880935"/>
                </a:lnTo>
                <a:lnTo>
                  <a:pt x="639114" y="880935"/>
                </a:lnTo>
                <a:lnTo>
                  <a:pt x="687946" y="860679"/>
                </a:lnTo>
                <a:lnTo>
                  <a:pt x="708202" y="811847"/>
                </a:lnTo>
                <a:lnTo>
                  <a:pt x="708202" y="742746"/>
                </a:lnTo>
                <a:lnTo>
                  <a:pt x="708202" y="708202"/>
                </a:lnTo>
                <a:lnTo>
                  <a:pt x="708202" y="341998"/>
                </a:lnTo>
                <a:lnTo>
                  <a:pt x="752817" y="326237"/>
                </a:lnTo>
                <a:lnTo>
                  <a:pt x="774611" y="310921"/>
                </a:lnTo>
                <a:lnTo>
                  <a:pt x="790867" y="299504"/>
                </a:lnTo>
                <a:lnTo>
                  <a:pt x="820420" y="263728"/>
                </a:lnTo>
                <a:lnTo>
                  <a:pt x="839571" y="220827"/>
                </a:lnTo>
                <a:lnTo>
                  <a:pt x="846391" y="1727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6" name="bg object 3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228046" y="3825231"/>
            <a:ext cx="164096" cy="125229"/>
          </a:xfrm>
          <a:prstGeom prst="rect">
            <a:avLst/>
          </a:prstGeom>
        </p:spPr>
      </p:pic>
      <p:sp>
        <p:nvSpPr>
          <p:cNvPr id="37" name="bg object 37"/>
          <p:cNvSpPr/>
          <p:nvPr/>
        </p:nvSpPr>
        <p:spPr>
          <a:xfrm>
            <a:off x="14999170" y="3784218"/>
            <a:ext cx="138430" cy="742950"/>
          </a:xfrm>
          <a:custGeom>
            <a:avLst/>
            <a:gdLst/>
            <a:ahLst/>
            <a:cxnLst/>
            <a:rect l="l" t="t" r="r" b="b"/>
            <a:pathLst>
              <a:path w="138430" h="742950">
                <a:moveTo>
                  <a:pt x="120916" y="7734"/>
                </a:moveTo>
                <a:lnTo>
                  <a:pt x="113182" y="0"/>
                </a:lnTo>
                <a:lnTo>
                  <a:pt x="7734" y="0"/>
                </a:lnTo>
                <a:lnTo>
                  <a:pt x="0" y="7734"/>
                </a:lnTo>
                <a:lnTo>
                  <a:pt x="0" y="26809"/>
                </a:lnTo>
                <a:lnTo>
                  <a:pt x="7734" y="34544"/>
                </a:lnTo>
                <a:lnTo>
                  <a:pt x="17272" y="34544"/>
                </a:lnTo>
                <a:lnTo>
                  <a:pt x="113182" y="34544"/>
                </a:lnTo>
                <a:lnTo>
                  <a:pt x="120916" y="26809"/>
                </a:lnTo>
                <a:lnTo>
                  <a:pt x="120916" y="7734"/>
                </a:lnTo>
                <a:close/>
              </a:path>
              <a:path w="138430" h="742950">
                <a:moveTo>
                  <a:pt x="138188" y="715924"/>
                </a:moveTo>
                <a:lnTo>
                  <a:pt x="130454" y="708190"/>
                </a:lnTo>
                <a:lnTo>
                  <a:pt x="120916" y="708190"/>
                </a:lnTo>
                <a:lnTo>
                  <a:pt x="25006" y="708190"/>
                </a:lnTo>
                <a:lnTo>
                  <a:pt x="17272" y="715924"/>
                </a:lnTo>
                <a:lnTo>
                  <a:pt x="17272" y="735012"/>
                </a:lnTo>
                <a:lnTo>
                  <a:pt x="25006" y="742746"/>
                </a:lnTo>
                <a:lnTo>
                  <a:pt x="130454" y="742746"/>
                </a:lnTo>
                <a:lnTo>
                  <a:pt x="138188" y="735012"/>
                </a:lnTo>
                <a:lnTo>
                  <a:pt x="138188" y="7159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4098671" y="7582331"/>
            <a:ext cx="412115" cy="466090"/>
          </a:xfrm>
          <a:custGeom>
            <a:avLst/>
            <a:gdLst/>
            <a:ahLst/>
            <a:cxnLst/>
            <a:rect l="l" t="t" r="r" b="b"/>
            <a:pathLst>
              <a:path w="412114" h="466090">
                <a:moveTo>
                  <a:pt x="125285" y="8013"/>
                </a:moveTo>
                <a:lnTo>
                  <a:pt x="117271" y="0"/>
                </a:lnTo>
                <a:lnTo>
                  <a:pt x="8026" y="0"/>
                </a:lnTo>
                <a:lnTo>
                  <a:pt x="0" y="8013"/>
                </a:lnTo>
                <a:lnTo>
                  <a:pt x="0" y="27787"/>
                </a:lnTo>
                <a:lnTo>
                  <a:pt x="8013" y="35801"/>
                </a:lnTo>
                <a:lnTo>
                  <a:pt x="17907" y="35801"/>
                </a:lnTo>
                <a:lnTo>
                  <a:pt x="117271" y="35801"/>
                </a:lnTo>
                <a:lnTo>
                  <a:pt x="125285" y="27787"/>
                </a:lnTo>
                <a:lnTo>
                  <a:pt x="125285" y="8013"/>
                </a:lnTo>
                <a:close/>
              </a:path>
              <a:path w="412114" h="466090">
                <a:moveTo>
                  <a:pt x="143192" y="222783"/>
                </a:moveTo>
                <a:lnTo>
                  <a:pt x="135178" y="214769"/>
                </a:lnTo>
                <a:lnTo>
                  <a:pt x="8026" y="214769"/>
                </a:lnTo>
                <a:lnTo>
                  <a:pt x="0" y="222783"/>
                </a:lnTo>
                <a:lnTo>
                  <a:pt x="0" y="242557"/>
                </a:lnTo>
                <a:lnTo>
                  <a:pt x="8013" y="250571"/>
                </a:lnTo>
                <a:lnTo>
                  <a:pt x="17907" y="250571"/>
                </a:lnTo>
                <a:lnTo>
                  <a:pt x="135178" y="250571"/>
                </a:lnTo>
                <a:lnTo>
                  <a:pt x="143192" y="242557"/>
                </a:lnTo>
                <a:lnTo>
                  <a:pt x="143192" y="222783"/>
                </a:lnTo>
                <a:close/>
              </a:path>
              <a:path w="412114" h="466090">
                <a:moveTo>
                  <a:pt x="178981" y="151193"/>
                </a:moveTo>
                <a:lnTo>
                  <a:pt x="170967" y="143179"/>
                </a:lnTo>
                <a:lnTo>
                  <a:pt x="8026" y="143179"/>
                </a:lnTo>
                <a:lnTo>
                  <a:pt x="0" y="151193"/>
                </a:lnTo>
                <a:lnTo>
                  <a:pt x="0" y="170967"/>
                </a:lnTo>
                <a:lnTo>
                  <a:pt x="8013" y="178981"/>
                </a:lnTo>
                <a:lnTo>
                  <a:pt x="17907" y="178981"/>
                </a:lnTo>
                <a:lnTo>
                  <a:pt x="170967" y="178981"/>
                </a:lnTo>
                <a:lnTo>
                  <a:pt x="178981" y="170967"/>
                </a:lnTo>
                <a:lnTo>
                  <a:pt x="178981" y="151193"/>
                </a:lnTo>
                <a:close/>
              </a:path>
              <a:path w="412114" h="466090">
                <a:moveTo>
                  <a:pt x="196875" y="294830"/>
                </a:moveTo>
                <a:lnTo>
                  <a:pt x="188861" y="286816"/>
                </a:lnTo>
                <a:lnTo>
                  <a:pt x="8026" y="286816"/>
                </a:lnTo>
                <a:lnTo>
                  <a:pt x="0" y="294830"/>
                </a:lnTo>
                <a:lnTo>
                  <a:pt x="0" y="314591"/>
                </a:lnTo>
                <a:lnTo>
                  <a:pt x="8013" y="322605"/>
                </a:lnTo>
                <a:lnTo>
                  <a:pt x="17907" y="322605"/>
                </a:lnTo>
                <a:lnTo>
                  <a:pt x="188861" y="322605"/>
                </a:lnTo>
                <a:lnTo>
                  <a:pt x="196875" y="314591"/>
                </a:lnTo>
                <a:lnTo>
                  <a:pt x="196875" y="294830"/>
                </a:lnTo>
                <a:close/>
              </a:path>
              <a:path w="412114" h="466090">
                <a:moveTo>
                  <a:pt x="196875" y="79603"/>
                </a:moveTo>
                <a:lnTo>
                  <a:pt x="188861" y="71589"/>
                </a:lnTo>
                <a:lnTo>
                  <a:pt x="8026" y="71589"/>
                </a:lnTo>
                <a:lnTo>
                  <a:pt x="0" y="79603"/>
                </a:lnTo>
                <a:lnTo>
                  <a:pt x="0" y="99377"/>
                </a:lnTo>
                <a:lnTo>
                  <a:pt x="8013" y="107391"/>
                </a:lnTo>
                <a:lnTo>
                  <a:pt x="17907" y="107391"/>
                </a:lnTo>
                <a:lnTo>
                  <a:pt x="188861" y="107391"/>
                </a:lnTo>
                <a:lnTo>
                  <a:pt x="196875" y="99377"/>
                </a:lnTo>
                <a:lnTo>
                  <a:pt x="196875" y="79603"/>
                </a:lnTo>
                <a:close/>
              </a:path>
              <a:path w="412114" h="466090">
                <a:moveTo>
                  <a:pt x="232676" y="366420"/>
                </a:moveTo>
                <a:lnTo>
                  <a:pt x="224663" y="358406"/>
                </a:lnTo>
                <a:lnTo>
                  <a:pt x="8026" y="358406"/>
                </a:lnTo>
                <a:lnTo>
                  <a:pt x="0" y="366420"/>
                </a:lnTo>
                <a:lnTo>
                  <a:pt x="0" y="386181"/>
                </a:lnTo>
                <a:lnTo>
                  <a:pt x="8013" y="394195"/>
                </a:lnTo>
                <a:lnTo>
                  <a:pt x="17907" y="394195"/>
                </a:lnTo>
                <a:lnTo>
                  <a:pt x="224663" y="394195"/>
                </a:lnTo>
                <a:lnTo>
                  <a:pt x="232676" y="386181"/>
                </a:lnTo>
                <a:lnTo>
                  <a:pt x="232676" y="366420"/>
                </a:lnTo>
                <a:close/>
              </a:path>
              <a:path w="412114" h="466090">
                <a:moveTo>
                  <a:pt x="411657" y="438010"/>
                </a:moveTo>
                <a:lnTo>
                  <a:pt x="403644" y="429996"/>
                </a:lnTo>
                <a:lnTo>
                  <a:pt x="393750" y="429996"/>
                </a:lnTo>
                <a:lnTo>
                  <a:pt x="8026" y="429996"/>
                </a:lnTo>
                <a:lnTo>
                  <a:pt x="0" y="438010"/>
                </a:lnTo>
                <a:lnTo>
                  <a:pt x="0" y="457771"/>
                </a:lnTo>
                <a:lnTo>
                  <a:pt x="8026" y="465785"/>
                </a:lnTo>
                <a:lnTo>
                  <a:pt x="403644" y="465785"/>
                </a:lnTo>
                <a:lnTo>
                  <a:pt x="411657" y="457771"/>
                </a:lnTo>
                <a:lnTo>
                  <a:pt x="411657" y="4380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4116581" y="7295743"/>
            <a:ext cx="304800" cy="161290"/>
          </a:xfrm>
          <a:custGeom>
            <a:avLst/>
            <a:gdLst/>
            <a:ahLst/>
            <a:cxnLst/>
            <a:rect l="l" t="t" r="r" b="b"/>
            <a:pathLst>
              <a:path w="304800" h="161290">
                <a:moveTo>
                  <a:pt x="296247" y="161079"/>
                </a:moveTo>
                <a:lnTo>
                  <a:pt x="8012" y="161079"/>
                </a:lnTo>
                <a:lnTo>
                  <a:pt x="0" y="153065"/>
                </a:lnTo>
                <a:lnTo>
                  <a:pt x="0" y="8014"/>
                </a:lnTo>
                <a:lnTo>
                  <a:pt x="8014" y="0"/>
                </a:lnTo>
                <a:lnTo>
                  <a:pt x="296247" y="0"/>
                </a:lnTo>
                <a:lnTo>
                  <a:pt x="304262" y="8014"/>
                </a:lnTo>
                <a:lnTo>
                  <a:pt x="304262" y="35795"/>
                </a:lnTo>
                <a:lnTo>
                  <a:pt x="35795" y="35795"/>
                </a:lnTo>
                <a:lnTo>
                  <a:pt x="35795" y="125284"/>
                </a:lnTo>
                <a:lnTo>
                  <a:pt x="304262" y="125284"/>
                </a:lnTo>
                <a:lnTo>
                  <a:pt x="304262" y="153065"/>
                </a:lnTo>
                <a:lnTo>
                  <a:pt x="296247" y="161079"/>
                </a:lnTo>
                <a:close/>
              </a:path>
              <a:path w="304800" h="161290">
                <a:moveTo>
                  <a:pt x="304262" y="125284"/>
                </a:moveTo>
                <a:lnTo>
                  <a:pt x="268466" y="125284"/>
                </a:lnTo>
                <a:lnTo>
                  <a:pt x="268466" y="35795"/>
                </a:lnTo>
                <a:lnTo>
                  <a:pt x="304262" y="35795"/>
                </a:lnTo>
                <a:lnTo>
                  <a:pt x="304262" y="1252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g object 40"/>
          <p:cNvSpPr/>
          <p:nvPr/>
        </p:nvSpPr>
        <p:spPr>
          <a:xfrm>
            <a:off x="4027081" y="7206259"/>
            <a:ext cx="841375" cy="913130"/>
          </a:xfrm>
          <a:custGeom>
            <a:avLst/>
            <a:gdLst/>
            <a:ahLst/>
            <a:cxnLst/>
            <a:rect l="l" t="t" r="r" b="b"/>
            <a:pathLst>
              <a:path w="841375" h="913129">
                <a:moveTo>
                  <a:pt x="627697" y="544601"/>
                </a:moveTo>
                <a:lnTo>
                  <a:pt x="614984" y="504634"/>
                </a:lnTo>
                <a:lnTo>
                  <a:pt x="593458" y="474827"/>
                </a:lnTo>
                <a:lnTo>
                  <a:pt x="593458" y="565378"/>
                </a:lnTo>
                <a:lnTo>
                  <a:pt x="591553" y="585038"/>
                </a:lnTo>
                <a:lnTo>
                  <a:pt x="576770" y="620776"/>
                </a:lnTo>
                <a:lnTo>
                  <a:pt x="531241" y="657910"/>
                </a:lnTo>
                <a:lnTo>
                  <a:pt x="493636" y="665213"/>
                </a:lnTo>
                <a:lnTo>
                  <a:pt x="456031" y="657910"/>
                </a:lnTo>
                <a:lnTo>
                  <a:pt x="423011" y="636003"/>
                </a:lnTo>
                <a:lnTo>
                  <a:pt x="401104" y="602983"/>
                </a:lnTo>
                <a:lnTo>
                  <a:pt x="393801" y="565378"/>
                </a:lnTo>
                <a:lnTo>
                  <a:pt x="401104" y="527773"/>
                </a:lnTo>
                <a:lnTo>
                  <a:pt x="423037" y="494741"/>
                </a:lnTo>
                <a:lnTo>
                  <a:pt x="455371" y="473087"/>
                </a:lnTo>
                <a:lnTo>
                  <a:pt x="493636" y="465556"/>
                </a:lnTo>
                <a:lnTo>
                  <a:pt x="532549" y="473379"/>
                </a:lnTo>
                <a:lnTo>
                  <a:pt x="564273" y="494741"/>
                </a:lnTo>
                <a:lnTo>
                  <a:pt x="585635" y="526453"/>
                </a:lnTo>
                <a:lnTo>
                  <a:pt x="593458" y="565378"/>
                </a:lnTo>
                <a:lnTo>
                  <a:pt x="593458" y="474827"/>
                </a:lnTo>
                <a:lnTo>
                  <a:pt x="589572" y="469442"/>
                </a:lnTo>
                <a:lnTo>
                  <a:pt x="584187" y="465556"/>
                </a:lnTo>
                <a:lnTo>
                  <a:pt x="554367" y="444017"/>
                </a:lnTo>
                <a:lnTo>
                  <a:pt x="514413" y="431317"/>
                </a:lnTo>
                <a:lnTo>
                  <a:pt x="472859" y="431317"/>
                </a:lnTo>
                <a:lnTo>
                  <a:pt x="432904" y="444017"/>
                </a:lnTo>
                <a:lnTo>
                  <a:pt x="397700" y="469442"/>
                </a:lnTo>
                <a:lnTo>
                  <a:pt x="372313" y="504634"/>
                </a:lnTo>
                <a:lnTo>
                  <a:pt x="359613" y="544601"/>
                </a:lnTo>
                <a:lnTo>
                  <a:pt x="359613" y="586155"/>
                </a:lnTo>
                <a:lnTo>
                  <a:pt x="372300" y="626110"/>
                </a:lnTo>
                <a:lnTo>
                  <a:pt x="397700" y="661314"/>
                </a:lnTo>
                <a:lnTo>
                  <a:pt x="432892" y="686714"/>
                </a:lnTo>
                <a:lnTo>
                  <a:pt x="472859" y="699401"/>
                </a:lnTo>
                <a:lnTo>
                  <a:pt x="514413" y="699401"/>
                </a:lnTo>
                <a:lnTo>
                  <a:pt x="554380" y="686714"/>
                </a:lnTo>
                <a:lnTo>
                  <a:pt x="589572" y="661314"/>
                </a:lnTo>
                <a:lnTo>
                  <a:pt x="614997" y="626110"/>
                </a:lnTo>
                <a:lnTo>
                  <a:pt x="627697" y="586155"/>
                </a:lnTo>
                <a:lnTo>
                  <a:pt x="627697" y="544601"/>
                </a:lnTo>
                <a:close/>
              </a:path>
              <a:path w="841375" h="913129">
                <a:moveTo>
                  <a:pt x="841248" y="859320"/>
                </a:moveTo>
                <a:lnTo>
                  <a:pt x="837323" y="839101"/>
                </a:lnTo>
                <a:lnTo>
                  <a:pt x="825538" y="821347"/>
                </a:lnTo>
                <a:lnTo>
                  <a:pt x="805459" y="801281"/>
                </a:lnTo>
                <a:lnTo>
                  <a:pt x="805459" y="859320"/>
                </a:lnTo>
                <a:lnTo>
                  <a:pt x="804151" y="866051"/>
                </a:lnTo>
                <a:lnTo>
                  <a:pt x="800252" y="871943"/>
                </a:lnTo>
                <a:lnTo>
                  <a:pt x="794308" y="875893"/>
                </a:lnTo>
                <a:lnTo>
                  <a:pt x="787577" y="877201"/>
                </a:lnTo>
                <a:lnTo>
                  <a:pt x="780834" y="875893"/>
                </a:lnTo>
                <a:lnTo>
                  <a:pt x="774890" y="871943"/>
                </a:lnTo>
                <a:lnTo>
                  <a:pt x="748512" y="845566"/>
                </a:lnTo>
                <a:lnTo>
                  <a:pt x="678167" y="775220"/>
                </a:lnTo>
                <a:lnTo>
                  <a:pt x="703478" y="749909"/>
                </a:lnTo>
                <a:lnTo>
                  <a:pt x="800227" y="846658"/>
                </a:lnTo>
                <a:lnTo>
                  <a:pt x="804151" y="852576"/>
                </a:lnTo>
                <a:lnTo>
                  <a:pt x="805459" y="859320"/>
                </a:lnTo>
                <a:lnTo>
                  <a:pt x="805459" y="801281"/>
                </a:lnTo>
                <a:lnTo>
                  <a:pt x="754087" y="749909"/>
                </a:lnTo>
                <a:lnTo>
                  <a:pt x="728776" y="724585"/>
                </a:lnTo>
                <a:lnTo>
                  <a:pt x="716127" y="711936"/>
                </a:lnTo>
                <a:lnTo>
                  <a:pt x="710209" y="708012"/>
                </a:lnTo>
                <a:lnTo>
                  <a:pt x="703478" y="706704"/>
                </a:lnTo>
                <a:lnTo>
                  <a:pt x="696734" y="708012"/>
                </a:lnTo>
                <a:lnTo>
                  <a:pt x="690816" y="711936"/>
                </a:lnTo>
                <a:lnTo>
                  <a:pt x="678167" y="724585"/>
                </a:lnTo>
                <a:lnTo>
                  <a:pt x="677608" y="724039"/>
                </a:lnTo>
                <a:lnTo>
                  <a:pt x="652297" y="698728"/>
                </a:lnTo>
                <a:lnTo>
                  <a:pt x="677697" y="660679"/>
                </a:lnTo>
                <a:lnTo>
                  <a:pt x="693788" y="619036"/>
                </a:lnTo>
                <a:lnTo>
                  <a:pt x="700557" y="575398"/>
                </a:lnTo>
                <a:lnTo>
                  <a:pt x="698017" y="531393"/>
                </a:lnTo>
                <a:lnTo>
                  <a:pt x="698004" y="444792"/>
                </a:lnTo>
                <a:lnTo>
                  <a:pt x="697979" y="359981"/>
                </a:lnTo>
                <a:lnTo>
                  <a:pt x="697852" y="230098"/>
                </a:lnTo>
                <a:lnTo>
                  <a:pt x="687527" y="214769"/>
                </a:lnTo>
                <a:lnTo>
                  <a:pt x="665022" y="192265"/>
                </a:lnTo>
                <a:lnTo>
                  <a:pt x="665022" y="565378"/>
                </a:lnTo>
                <a:lnTo>
                  <a:pt x="659460" y="608901"/>
                </a:lnTo>
                <a:lnTo>
                  <a:pt x="642747" y="650087"/>
                </a:lnTo>
                <a:lnTo>
                  <a:pt x="614883" y="686625"/>
                </a:lnTo>
                <a:lnTo>
                  <a:pt x="578345" y="714489"/>
                </a:lnTo>
                <a:lnTo>
                  <a:pt x="537159" y="731202"/>
                </a:lnTo>
                <a:lnTo>
                  <a:pt x="493636" y="736765"/>
                </a:lnTo>
                <a:lnTo>
                  <a:pt x="450113" y="731202"/>
                </a:lnTo>
                <a:lnTo>
                  <a:pt x="408927" y="714489"/>
                </a:lnTo>
                <a:lnTo>
                  <a:pt x="372389" y="686625"/>
                </a:lnTo>
                <a:lnTo>
                  <a:pt x="344525" y="650087"/>
                </a:lnTo>
                <a:lnTo>
                  <a:pt x="327812" y="608901"/>
                </a:lnTo>
                <a:lnTo>
                  <a:pt x="322249" y="565378"/>
                </a:lnTo>
                <a:lnTo>
                  <a:pt x="327812" y="521855"/>
                </a:lnTo>
                <a:lnTo>
                  <a:pt x="344525" y="480669"/>
                </a:lnTo>
                <a:lnTo>
                  <a:pt x="372389" y="444131"/>
                </a:lnTo>
                <a:lnTo>
                  <a:pt x="408927" y="416267"/>
                </a:lnTo>
                <a:lnTo>
                  <a:pt x="450113" y="399554"/>
                </a:lnTo>
                <a:lnTo>
                  <a:pt x="493636" y="393992"/>
                </a:lnTo>
                <a:lnTo>
                  <a:pt x="537159" y="399554"/>
                </a:lnTo>
                <a:lnTo>
                  <a:pt x="578345" y="416267"/>
                </a:lnTo>
                <a:lnTo>
                  <a:pt x="614883" y="444131"/>
                </a:lnTo>
                <a:lnTo>
                  <a:pt x="642747" y="480669"/>
                </a:lnTo>
                <a:lnTo>
                  <a:pt x="659460" y="521855"/>
                </a:lnTo>
                <a:lnTo>
                  <a:pt x="665022" y="565378"/>
                </a:lnTo>
                <a:lnTo>
                  <a:pt x="665022" y="192265"/>
                </a:lnTo>
                <a:lnTo>
                  <a:pt x="662228" y="189471"/>
                </a:lnTo>
                <a:lnTo>
                  <a:pt x="662228" y="250571"/>
                </a:lnTo>
                <a:lnTo>
                  <a:pt x="662228" y="444792"/>
                </a:lnTo>
                <a:lnTo>
                  <a:pt x="630859" y="409956"/>
                </a:lnTo>
                <a:lnTo>
                  <a:pt x="608215" y="393992"/>
                </a:lnTo>
                <a:lnTo>
                  <a:pt x="594004" y="383971"/>
                </a:lnTo>
                <a:lnTo>
                  <a:pt x="553275" y="366915"/>
                </a:lnTo>
                <a:lnTo>
                  <a:pt x="510247" y="358889"/>
                </a:lnTo>
                <a:lnTo>
                  <a:pt x="466509" y="359981"/>
                </a:lnTo>
                <a:lnTo>
                  <a:pt x="423684" y="370268"/>
                </a:lnTo>
                <a:lnTo>
                  <a:pt x="383336" y="389851"/>
                </a:lnTo>
                <a:lnTo>
                  <a:pt x="347078" y="418820"/>
                </a:lnTo>
                <a:lnTo>
                  <a:pt x="317385" y="456260"/>
                </a:lnTo>
                <a:lnTo>
                  <a:pt x="297599" y="498132"/>
                </a:lnTo>
                <a:lnTo>
                  <a:pt x="287705" y="542671"/>
                </a:lnTo>
                <a:lnTo>
                  <a:pt x="287705" y="588086"/>
                </a:lnTo>
                <a:lnTo>
                  <a:pt x="297599" y="632625"/>
                </a:lnTo>
                <a:lnTo>
                  <a:pt x="317385" y="674497"/>
                </a:lnTo>
                <a:lnTo>
                  <a:pt x="347078" y="711936"/>
                </a:lnTo>
                <a:lnTo>
                  <a:pt x="382257" y="740194"/>
                </a:lnTo>
                <a:lnTo>
                  <a:pt x="421551" y="759675"/>
                </a:lnTo>
                <a:lnTo>
                  <a:pt x="463448" y="770343"/>
                </a:lnTo>
                <a:lnTo>
                  <a:pt x="506450" y="772160"/>
                </a:lnTo>
                <a:lnTo>
                  <a:pt x="549033" y="765073"/>
                </a:lnTo>
                <a:lnTo>
                  <a:pt x="589724" y="749046"/>
                </a:lnTo>
                <a:lnTo>
                  <a:pt x="608025" y="736765"/>
                </a:lnTo>
                <a:lnTo>
                  <a:pt x="626986" y="724039"/>
                </a:lnTo>
                <a:lnTo>
                  <a:pt x="652856" y="749909"/>
                </a:lnTo>
                <a:lnTo>
                  <a:pt x="640194" y="762558"/>
                </a:lnTo>
                <a:lnTo>
                  <a:pt x="636270" y="768477"/>
                </a:lnTo>
                <a:lnTo>
                  <a:pt x="634949" y="775220"/>
                </a:lnTo>
                <a:lnTo>
                  <a:pt x="636270" y="781951"/>
                </a:lnTo>
                <a:lnTo>
                  <a:pt x="640194" y="787869"/>
                </a:lnTo>
                <a:lnTo>
                  <a:pt x="662228" y="809904"/>
                </a:lnTo>
                <a:lnTo>
                  <a:pt x="662228" y="841413"/>
                </a:lnTo>
                <a:lnTo>
                  <a:pt x="659409" y="855332"/>
                </a:lnTo>
                <a:lnTo>
                  <a:pt x="651725" y="866711"/>
                </a:lnTo>
                <a:lnTo>
                  <a:pt x="640346" y="874395"/>
                </a:lnTo>
                <a:lnTo>
                  <a:pt x="626452" y="877201"/>
                </a:lnTo>
                <a:lnTo>
                  <a:pt x="71577" y="877201"/>
                </a:lnTo>
                <a:lnTo>
                  <a:pt x="57670" y="874395"/>
                </a:lnTo>
                <a:lnTo>
                  <a:pt x="46291" y="866711"/>
                </a:lnTo>
                <a:lnTo>
                  <a:pt x="38620" y="855332"/>
                </a:lnTo>
                <a:lnTo>
                  <a:pt x="35801" y="841413"/>
                </a:lnTo>
                <a:lnTo>
                  <a:pt x="35801" y="71589"/>
                </a:lnTo>
                <a:lnTo>
                  <a:pt x="38620" y="57670"/>
                </a:lnTo>
                <a:lnTo>
                  <a:pt x="46291" y="46291"/>
                </a:lnTo>
                <a:lnTo>
                  <a:pt x="57670" y="38608"/>
                </a:lnTo>
                <a:lnTo>
                  <a:pt x="71589" y="35801"/>
                </a:lnTo>
                <a:lnTo>
                  <a:pt x="447446" y="35801"/>
                </a:lnTo>
                <a:lnTo>
                  <a:pt x="447446" y="242557"/>
                </a:lnTo>
                <a:lnTo>
                  <a:pt x="455460" y="250571"/>
                </a:lnTo>
                <a:lnTo>
                  <a:pt x="662228" y="250571"/>
                </a:lnTo>
                <a:lnTo>
                  <a:pt x="662228" y="189471"/>
                </a:lnTo>
                <a:lnTo>
                  <a:pt x="636905" y="164134"/>
                </a:lnTo>
                <a:lnTo>
                  <a:pt x="636905" y="214769"/>
                </a:lnTo>
                <a:lnTo>
                  <a:pt x="483247" y="214769"/>
                </a:lnTo>
                <a:lnTo>
                  <a:pt x="483247" y="61112"/>
                </a:lnTo>
                <a:lnTo>
                  <a:pt x="636905" y="214769"/>
                </a:lnTo>
                <a:lnTo>
                  <a:pt x="636905" y="164134"/>
                </a:lnTo>
                <a:lnTo>
                  <a:pt x="533920" y="61112"/>
                </a:lnTo>
                <a:lnTo>
                  <a:pt x="508622" y="35801"/>
                </a:lnTo>
                <a:lnTo>
                  <a:pt x="489394" y="16598"/>
                </a:lnTo>
                <a:lnTo>
                  <a:pt x="478701" y="6096"/>
                </a:lnTo>
                <a:lnTo>
                  <a:pt x="474954" y="2743"/>
                </a:lnTo>
                <a:lnTo>
                  <a:pt x="471208" y="787"/>
                </a:lnTo>
                <a:lnTo>
                  <a:pt x="468299" y="0"/>
                </a:lnTo>
                <a:lnTo>
                  <a:pt x="71589" y="0"/>
                </a:lnTo>
                <a:lnTo>
                  <a:pt x="43751" y="5638"/>
                </a:lnTo>
                <a:lnTo>
                  <a:pt x="20993" y="20993"/>
                </a:lnTo>
                <a:lnTo>
                  <a:pt x="5638" y="43751"/>
                </a:lnTo>
                <a:lnTo>
                  <a:pt x="0" y="71589"/>
                </a:lnTo>
                <a:lnTo>
                  <a:pt x="0" y="841413"/>
                </a:lnTo>
                <a:lnTo>
                  <a:pt x="5638" y="869251"/>
                </a:lnTo>
                <a:lnTo>
                  <a:pt x="20993" y="892009"/>
                </a:lnTo>
                <a:lnTo>
                  <a:pt x="43751" y="907376"/>
                </a:lnTo>
                <a:lnTo>
                  <a:pt x="71501" y="912990"/>
                </a:lnTo>
                <a:lnTo>
                  <a:pt x="626529" y="912990"/>
                </a:lnTo>
                <a:lnTo>
                  <a:pt x="653351" y="907745"/>
                </a:lnTo>
                <a:lnTo>
                  <a:pt x="675627" y="893368"/>
                </a:lnTo>
                <a:lnTo>
                  <a:pt x="687349" y="877201"/>
                </a:lnTo>
                <a:lnTo>
                  <a:pt x="691172" y="871943"/>
                </a:lnTo>
                <a:lnTo>
                  <a:pt x="697890" y="845566"/>
                </a:lnTo>
                <a:lnTo>
                  <a:pt x="749604" y="897280"/>
                </a:lnTo>
                <a:lnTo>
                  <a:pt x="767359" y="909066"/>
                </a:lnTo>
                <a:lnTo>
                  <a:pt x="787577" y="912990"/>
                </a:lnTo>
                <a:lnTo>
                  <a:pt x="807796" y="909066"/>
                </a:lnTo>
                <a:lnTo>
                  <a:pt x="825538" y="897280"/>
                </a:lnTo>
                <a:lnTo>
                  <a:pt x="837323" y="879538"/>
                </a:lnTo>
                <a:lnTo>
                  <a:pt x="837768" y="877201"/>
                </a:lnTo>
                <a:lnTo>
                  <a:pt x="841248" y="8593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g object 41"/>
          <p:cNvSpPr/>
          <p:nvPr/>
        </p:nvSpPr>
        <p:spPr>
          <a:xfrm>
            <a:off x="4021963" y="5953277"/>
            <a:ext cx="792480" cy="962025"/>
          </a:xfrm>
          <a:custGeom>
            <a:avLst/>
            <a:gdLst/>
            <a:ahLst/>
            <a:cxnLst/>
            <a:rect l="l" t="t" r="r" b="b"/>
            <a:pathLst>
              <a:path w="792479" h="962025">
                <a:moveTo>
                  <a:pt x="697623" y="565632"/>
                </a:moveTo>
                <a:lnTo>
                  <a:pt x="693661" y="516763"/>
                </a:lnTo>
                <a:lnTo>
                  <a:pt x="682193" y="470369"/>
                </a:lnTo>
                <a:lnTo>
                  <a:pt x="663867" y="427101"/>
                </a:lnTo>
                <a:lnTo>
                  <a:pt x="659231" y="419646"/>
                </a:lnTo>
                <a:lnTo>
                  <a:pt x="659231" y="546785"/>
                </a:lnTo>
                <a:lnTo>
                  <a:pt x="641057" y="546785"/>
                </a:lnTo>
                <a:lnTo>
                  <a:pt x="633717" y="548259"/>
                </a:lnTo>
                <a:lnTo>
                  <a:pt x="627722" y="552297"/>
                </a:lnTo>
                <a:lnTo>
                  <a:pt x="623684" y="558292"/>
                </a:lnTo>
                <a:lnTo>
                  <a:pt x="622198" y="565632"/>
                </a:lnTo>
                <a:lnTo>
                  <a:pt x="623684" y="572973"/>
                </a:lnTo>
                <a:lnTo>
                  <a:pt x="627722" y="578967"/>
                </a:lnTo>
                <a:lnTo>
                  <a:pt x="633717" y="583006"/>
                </a:lnTo>
                <a:lnTo>
                  <a:pt x="641057" y="584492"/>
                </a:lnTo>
                <a:lnTo>
                  <a:pt x="659231" y="584492"/>
                </a:lnTo>
                <a:lnTo>
                  <a:pt x="652602" y="627380"/>
                </a:lnTo>
                <a:lnTo>
                  <a:pt x="639368" y="667715"/>
                </a:lnTo>
                <a:lnTo>
                  <a:pt x="620090" y="704926"/>
                </a:lnTo>
                <a:lnTo>
                  <a:pt x="595363" y="738390"/>
                </a:lnTo>
                <a:lnTo>
                  <a:pt x="582599" y="725614"/>
                </a:lnTo>
                <a:lnTo>
                  <a:pt x="576364" y="721474"/>
                </a:lnTo>
                <a:lnTo>
                  <a:pt x="569264" y="720102"/>
                </a:lnTo>
                <a:lnTo>
                  <a:pt x="562165" y="721474"/>
                </a:lnTo>
                <a:lnTo>
                  <a:pt x="555929" y="725614"/>
                </a:lnTo>
                <a:lnTo>
                  <a:pt x="551789" y="731862"/>
                </a:lnTo>
                <a:lnTo>
                  <a:pt x="550405" y="738949"/>
                </a:lnTo>
                <a:lnTo>
                  <a:pt x="551789" y="746048"/>
                </a:lnTo>
                <a:lnTo>
                  <a:pt x="555929" y="752284"/>
                </a:lnTo>
                <a:lnTo>
                  <a:pt x="568706" y="765060"/>
                </a:lnTo>
                <a:lnTo>
                  <a:pt x="535228" y="789774"/>
                </a:lnTo>
                <a:lnTo>
                  <a:pt x="498119" y="809002"/>
                </a:lnTo>
                <a:lnTo>
                  <a:pt x="457682" y="822299"/>
                </a:lnTo>
                <a:lnTo>
                  <a:pt x="414794" y="828916"/>
                </a:lnTo>
                <a:lnTo>
                  <a:pt x="414794" y="810742"/>
                </a:lnTo>
                <a:lnTo>
                  <a:pt x="413321" y="803402"/>
                </a:lnTo>
                <a:lnTo>
                  <a:pt x="409270" y="797407"/>
                </a:lnTo>
                <a:lnTo>
                  <a:pt x="403288" y="793369"/>
                </a:lnTo>
                <a:lnTo>
                  <a:pt x="395947" y="791895"/>
                </a:lnTo>
                <a:lnTo>
                  <a:pt x="388607" y="793369"/>
                </a:lnTo>
                <a:lnTo>
                  <a:pt x="382612" y="797407"/>
                </a:lnTo>
                <a:lnTo>
                  <a:pt x="378574" y="803402"/>
                </a:lnTo>
                <a:lnTo>
                  <a:pt x="377088" y="810742"/>
                </a:lnTo>
                <a:lnTo>
                  <a:pt x="377088" y="828916"/>
                </a:lnTo>
                <a:lnTo>
                  <a:pt x="334200" y="822299"/>
                </a:lnTo>
                <a:lnTo>
                  <a:pt x="293763" y="809002"/>
                </a:lnTo>
                <a:lnTo>
                  <a:pt x="256654" y="789774"/>
                </a:lnTo>
                <a:lnTo>
                  <a:pt x="223189" y="765060"/>
                </a:lnTo>
                <a:lnTo>
                  <a:pt x="235966" y="752284"/>
                </a:lnTo>
                <a:lnTo>
                  <a:pt x="240106" y="746048"/>
                </a:lnTo>
                <a:lnTo>
                  <a:pt x="241477" y="738949"/>
                </a:lnTo>
                <a:lnTo>
                  <a:pt x="241376" y="738390"/>
                </a:lnTo>
                <a:lnTo>
                  <a:pt x="240106" y="731862"/>
                </a:lnTo>
                <a:lnTo>
                  <a:pt x="235966" y="725614"/>
                </a:lnTo>
                <a:lnTo>
                  <a:pt x="229717" y="721474"/>
                </a:lnTo>
                <a:lnTo>
                  <a:pt x="222631" y="720102"/>
                </a:lnTo>
                <a:lnTo>
                  <a:pt x="215531" y="721474"/>
                </a:lnTo>
                <a:lnTo>
                  <a:pt x="209296" y="725614"/>
                </a:lnTo>
                <a:lnTo>
                  <a:pt x="196519" y="738390"/>
                </a:lnTo>
                <a:lnTo>
                  <a:pt x="171805" y="704926"/>
                </a:lnTo>
                <a:lnTo>
                  <a:pt x="152527" y="667715"/>
                </a:lnTo>
                <a:lnTo>
                  <a:pt x="139280" y="627380"/>
                </a:lnTo>
                <a:lnTo>
                  <a:pt x="132664" y="584492"/>
                </a:lnTo>
                <a:lnTo>
                  <a:pt x="150837" y="584492"/>
                </a:lnTo>
                <a:lnTo>
                  <a:pt x="158178" y="583006"/>
                </a:lnTo>
                <a:lnTo>
                  <a:pt x="164172" y="578967"/>
                </a:lnTo>
                <a:lnTo>
                  <a:pt x="168211" y="572973"/>
                </a:lnTo>
                <a:lnTo>
                  <a:pt x="169697" y="565632"/>
                </a:lnTo>
                <a:lnTo>
                  <a:pt x="168211" y="558292"/>
                </a:lnTo>
                <a:lnTo>
                  <a:pt x="164172" y="552297"/>
                </a:lnTo>
                <a:lnTo>
                  <a:pt x="158165" y="548259"/>
                </a:lnTo>
                <a:lnTo>
                  <a:pt x="150825" y="546785"/>
                </a:lnTo>
                <a:lnTo>
                  <a:pt x="132664" y="546785"/>
                </a:lnTo>
                <a:lnTo>
                  <a:pt x="139293" y="503885"/>
                </a:lnTo>
                <a:lnTo>
                  <a:pt x="152527" y="463550"/>
                </a:lnTo>
                <a:lnTo>
                  <a:pt x="171805" y="426351"/>
                </a:lnTo>
                <a:lnTo>
                  <a:pt x="196519" y="392874"/>
                </a:lnTo>
                <a:lnTo>
                  <a:pt x="209296" y="405650"/>
                </a:lnTo>
                <a:lnTo>
                  <a:pt x="215531" y="409790"/>
                </a:lnTo>
                <a:lnTo>
                  <a:pt x="222643" y="411175"/>
                </a:lnTo>
                <a:lnTo>
                  <a:pt x="229730" y="409790"/>
                </a:lnTo>
                <a:lnTo>
                  <a:pt x="235966" y="405650"/>
                </a:lnTo>
                <a:lnTo>
                  <a:pt x="240106" y="399415"/>
                </a:lnTo>
                <a:lnTo>
                  <a:pt x="241376" y="392874"/>
                </a:lnTo>
                <a:lnTo>
                  <a:pt x="241490" y="392315"/>
                </a:lnTo>
                <a:lnTo>
                  <a:pt x="240106" y="385216"/>
                </a:lnTo>
                <a:lnTo>
                  <a:pt x="235966" y="378980"/>
                </a:lnTo>
                <a:lnTo>
                  <a:pt x="223189" y="366217"/>
                </a:lnTo>
                <a:lnTo>
                  <a:pt x="256667" y="341490"/>
                </a:lnTo>
                <a:lnTo>
                  <a:pt x="293865" y="322224"/>
                </a:lnTo>
                <a:lnTo>
                  <a:pt x="334213" y="308978"/>
                </a:lnTo>
                <a:lnTo>
                  <a:pt x="377088" y="302361"/>
                </a:lnTo>
                <a:lnTo>
                  <a:pt x="377088" y="320522"/>
                </a:lnTo>
                <a:lnTo>
                  <a:pt x="378574" y="327863"/>
                </a:lnTo>
                <a:lnTo>
                  <a:pt x="382612" y="333857"/>
                </a:lnTo>
                <a:lnTo>
                  <a:pt x="388607" y="337896"/>
                </a:lnTo>
                <a:lnTo>
                  <a:pt x="395947" y="339382"/>
                </a:lnTo>
                <a:lnTo>
                  <a:pt x="403288" y="337896"/>
                </a:lnTo>
                <a:lnTo>
                  <a:pt x="409282" y="333857"/>
                </a:lnTo>
                <a:lnTo>
                  <a:pt x="413321" y="327863"/>
                </a:lnTo>
                <a:lnTo>
                  <a:pt x="414807" y="320522"/>
                </a:lnTo>
                <a:lnTo>
                  <a:pt x="414807" y="302348"/>
                </a:lnTo>
                <a:lnTo>
                  <a:pt x="457695" y="308978"/>
                </a:lnTo>
                <a:lnTo>
                  <a:pt x="498030" y="322224"/>
                </a:lnTo>
                <a:lnTo>
                  <a:pt x="535228" y="341490"/>
                </a:lnTo>
                <a:lnTo>
                  <a:pt x="568706" y="366217"/>
                </a:lnTo>
                <a:lnTo>
                  <a:pt x="555929" y="378980"/>
                </a:lnTo>
                <a:lnTo>
                  <a:pt x="551789" y="385216"/>
                </a:lnTo>
                <a:lnTo>
                  <a:pt x="550405" y="392315"/>
                </a:lnTo>
                <a:lnTo>
                  <a:pt x="550519" y="392874"/>
                </a:lnTo>
                <a:lnTo>
                  <a:pt x="551789" y="399415"/>
                </a:lnTo>
                <a:lnTo>
                  <a:pt x="555929" y="405650"/>
                </a:lnTo>
                <a:lnTo>
                  <a:pt x="562165" y="409790"/>
                </a:lnTo>
                <a:lnTo>
                  <a:pt x="569264" y="411175"/>
                </a:lnTo>
                <a:lnTo>
                  <a:pt x="576364" y="409790"/>
                </a:lnTo>
                <a:lnTo>
                  <a:pt x="582599" y="405650"/>
                </a:lnTo>
                <a:lnTo>
                  <a:pt x="595363" y="392874"/>
                </a:lnTo>
                <a:lnTo>
                  <a:pt x="620090" y="426351"/>
                </a:lnTo>
                <a:lnTo>
                  <a:pt x="639368" y="463550"/>
                </a:lnTo>
                <a:lnTo>
                  <a:pt x="652602" y="503885"/>
                </a:lnTo>
                <a:lnTo>
                  <a:pt x="659231" y="546785"/>
                </a:lnTo>
                <a:lnTo>
                  <a:pt x="659231" y="419646"/>
                </a:lnTo>
                <a:lnTo>
                  <a:pt x="609117" y="352412"/>
                </a:lnTo>
                <a:lnTo>
                  <a:pt x="573925" y="322224"/>
                </a:lnTo>
                <a:lnTo>
                  <a:pt x="534416" y="297675"/>
                </a:lnTo>
                <a:lnTo>
                  <a:pt x="491159" y="279361"/>
                </a:lnTo>
                <a:lnTo>
                  <a:pt x="444779" y="267919"/>
                </a:lnTo>
                <a:lnTo>
                  <a:pt x="395947" y="263969"/>
                </a:lnTo>
                <a:lnTo>
                  <a:pt x="347103" y="267919"/>
                </a:lnTo>
                <a:lnTo>
                  <a:pt x="300736" y="279361"/>
                </a:lnTo>
                <a:lnTo>
                  <a:pt x="257467" y="297675"/>
                </a:lnTo>
                <a:lnTo>
                  <a:pt x="217970" y="322224"/>
                </a:lnTo>
                <a:lnTo>
                  <a:pt x="182765" y="352412"/>
                </a:lnTo>
                <a:lnTo>
                  <a:pt x="152577" y="387578"/>
                </a:lnTo>
                <a:lnTo>
                  <a:pt x="128016" y="427101"/>
                </a:lnTo>
                <a:lnTo>
                  <a:pt x="109689" y="470369"/>
                </a:lnTo>
                <a:lnTo>
                  <a:pt x="98234" y="516763"/>
                </a:lnTo>
                <a:lnTo>
                  <a:pt x="94272" y="565632"/>
                </a:lnTo>
                <a:lnTo>
                  <a:pt x="98234" y="614489"/>
                </a:lnTo>
                <a:lnTo>
                  <a:pt x="109677" y="660857"/>
                </a:lnTo>
                <a:lnTo>
                  <a:pt x="127990" y="704126"/>
                </a:lnTo>
                <a:lnTo>
                  <a:pt x="152552" y="743648"/>
                </a:lnTo>
                <a:lnTo>
                  <a:pt x="182727" y="778827"/>
                </a:lnTo>
                <a:lnTo>
                  <a:pt x="217893" y="809002"/>
                </a:lnTo>
                <a:lnTo>
                  <a:pt x="257429" y="833577"/>
                </a:lnTo>
                <a:lnTo>
                  <a:pt x="300697" y="851890"/>
                </a:lnTo>
                <a:lnTo>
                  <a:pt x="347078" y="863346"/>
                </a:lnTo>
                <a:lnTo>
                  <a:pt x="395947" y="867308"/>
                </a:lnTo>
                <a:lnTo>
                  <a:pt x="444804" y="863346"/>
                </a:lnTo>
                <a:lnTo>
                  <a:pt x="491185" y="851890"/>
                </a:lnTo>
                <a:lnTo>
                  <a:pt x="534454" y="833577"/>
                </a:lnTo>
                <a:lnTo>
                  <a:pt x="541947" y="828916"/>
                </a:lnTo>
                <a:lnTo>
                  <a:pt x="573989" y="809002"/>
                </a:lnTo>
                <a:lnTo>
                  <a:pt x="609155" y="778827"/>
                </a:lnTo>
                <a:lnTo>
                  <a:pt x="639343" y="743648"/>
                </a:lnTo>
                <a:lnTo>
                  <a:pt x="642607" y="738390"/>
                </a:lnTo>
                <a:lnTo>
                  <a:pt x="663892" y="704126"/>
                </a:lnTo>
                <a:lnTo>
                  <a:pt x="682218" y="660857"/>
                </a:lnTo>
                <a:lnTo>
                  <a:pt x="693661" y="614489"/>
                </a:lnTo>
                <a:lnTo>
                  <a:pt x="697623" y="565632"/>
                </a:lnTo>
                <a:close/>
              </a:path>
              <a:path w="792479" h="962025">
                <a:moveTo>
                  <a:pt x="791895" y="565632"/>
                </a:moveTo>
                <a:lnTo>
                  <a:pt x="788695" y="515213"/>
                </a:lnTo>
                <a:lnTo>
                  <a:pt x="779373" y="466686"/>
                </a:lnTo>
                <a:lnTo>
                  <a:pt x="764311" y="420433"/>
                </a:lnTo>
                <a:lnTo>
                  <a:pt x="754176" y="398792"/>
                </a:lnTo>
                <a:lnTo>
                  <a:pt x="754176" y="565632"/>
                </a:lnTo>
                <a:lnTo>
                  <a:pt x="750900" y="614184"/>
                </a:lnTo>
                <a:lnTo>
                  <a:pt x="741362" y="660755"/>
                </a:lnTo>
                <a:lnTo>
                  <a:pt x="725982" y="704938"/>
                </a:lnTo>
                <a:lnTo>
                  <a:pt x="705205" y="746302"/>
                </a:lnTo>
                <a:lnTo>
                  <a:pt x="679437" y="784402"/>
                </a:lnTo>
                <a:lnTo>
                  <a:pt x="649135" y="818832"/>
                </a:lnTo>
                <a:lnTo>
                  <a:pt x="614718" y="849134"/>
                </a:lnTo>
                <a:lnTo>
                  <a:pt x="576618" y="874890"/>
                </a:lnTo>
                <a:lnTo>
                  <a:pt x="535254" y="895680"/>
                </a:lnTo>
                <a:lnTo>
                  <a:pt x="491070" y="911047"/>
                </a:lnTo>
                <a:lnTo>
                  <a:pt x="444487" y="920597"/>
                </a:lnTo>
                <a:lnTo>
                  <a:pt x="395947" y="923874"/>
                </a:lnTo>
                <a:lnTo>
                  <a:pt x="347408" y="920597"/>
                </a:lnTo>
                <a:lnTo>
                  <a:pt x="300824" y="911047"/>
                </a:lnTo>
                <a:lnTo>
                  <a:pt x="256641" y="895680"/>
                </a:lnTo>
                <a:lnTo>
                  <a:pt x="215277" y="874890"/>
                </a:lnTo>
                <a:lnTo>
                  <a:pt x="177177" y="849134"/>
                </a:lnTo>
                <a:lnTo>
                  <a:pt x="142748" y="818832"/>
                </a:lnTo>
                <a:lnTo>
                  <a:pt x="112445" y="784402"/>
                </a:lnTo>
                <a:lnTo>
                  <a:pt x="86690" y="746302"/>
                </a:lnTo>
                <a:lnTo>
                  <a:pt x="65913" y="704938"/>
                </a:lnTo>
                <a:lnTo>
                  <a:pt x="50533" y="660755"/>
                </a:lnTo>
                <a:lnTo>
                  <a:pt x="40982" y="614184"/>
                </a:lnTo>
                <a:lnTo>
                  <a:pt x="37706" y="565632"/>
                </a:lnTo>
                <a:lnTo>
                  <a:pt x="40982" y="517093"/>
                </a:lnTo>
                <a:lnTo>
                  <a:pt x="50533" y="470509"/>
                </a:lnTo>
                <a:lnTo>
                  <a:pt x="65913" y="426326"/>
                </a:lnTo>
                <a:lnTo>
                  <a:pt x="86690" y="384962"/>
                </a:lnTo>
                <a:lnTo>
                  <a:pt x="112445" y="346862"/>
                </a:lnTo>
                <a:lnTo>
                  <a:pt x="142748" y="312445"/>
                </a:lnTo>
                <a:lnTo>
                  <a:pt x="177177" y="282143"/>
                </a:lnTo>
                <a:lnTo>
                  <a:pt x="215277" y="256374"/>
                </a:lnTo>
                <a:lnTo>
                  <a:pt x="256641" y="235597"/>
                </a:lnTo>
                <a:lnTo>
                  <a:pt x="300824" y="220218"/>
                </a:lnTo>
                <a:lnTo>
                  <a:pt x="347408" y="210680"/>
                </a:lnTo>
                <a:lnTo>
                  <a:pt x="395947" y="207403"/>
                </a:lnTo>
                <a:lnTo>
                  <a:pt x="444487" y="210680"/>
                </a:lnTo>
                <a:lnTo>
                  <a:pt x="491070" y="220218"/>
                </a:lnTo>
                <a:lnTo>
                  <a:pt x="535254" y="235597"/>
                </a:lnTo>
                <a:lnTo>
                  <a:pt x="576618" y="256374"/>
                </a:lnTo>
                <a:lnTo>
                  <a:pt x="614718" y="282143"/>
                </a:lnTo>
                <a:lnTo>
                  <a:pt x="649135" y="312445"/>
                </a:lnTo>
                <a:lnTo>
                  <a:pt x="679437" y="346862"/>
                </a:lnTo>
                <a:lnTo>
                  <a:pt x="705205" y="384962"/>
                </a:lnTo>
                <a:lnTo>
                  <a:pt x="725982" y="426326"/>
                </a:lnTo>
                <a:lnTo>
                  <a:pt x="741362" y="470509"/>
                </a:lnTo>
                <a:lnTo>
                  <a:pt x="741451" y="470966"/>
                </a:lnTo>
                <a:lnTo>
                  <a:pt x="750900" y="517093"/>
                </a:lnTo>
                <a:lnTo>
                  <a:pt x="750925" y="517448"/>
                </a:lnTo>
                <a:lnTo>
                  <a:pt x="754176" y="565632"/>
                </a:lnTo>
                <a:lnTo>
                  <a:pt x="754176" y="398792"/>
                </a:lnTo>
                <a:lnTo>
                  <a:pt x="743915" y="376859"/>
                </a:lnTo>
                <a:lnTo>
                  <a:pt x="718566" y="336346"/>
                </a:lnTo>
                <a:lnTo>
                  <a:pt x="729259" y="325653"/>
                </a:lnTo>
                <a:lnTo>
                  <a:pt x="741959" y="306501"/>
                </a:lnTo>
                <a:lnTo>
                  <a:pt x="743724" y="303834"/>
                </a:lnTo>
                <a:lnTo>
                  <a:pt x="748550" y="278993"/>
                </a:lnTo>
                <a:lnTo>
                  <a:pt x="743724" y="254152"/>
                </a:lnTo>
                <a:lnTo>
                  <a:pt x="741451" y="250723"/>
                </a:lnTo>
                <a:lnTo>
                  <a:pt x="736333" y="243014"/>
                </a:lnTo>
                <a:lnTo>
                  <a:pt x="729234" y="232321"/>
                </a:lnTo>
                <a:lnTo>
                  <a:pt x="710857" y="220141"/>
                </a:lnTo>
                <a:lnTo>
                  <a:pt x="710857" y="278993"/>
                </a:lnTo>
                <a:lnTo>
                  <a:pt x="708787" y="289636"/>
                </a:lnTo>
                <a:lnTo>
                  <a:pt x="702589" y="298996"/>
                </a:lnTo>
                <a:lnTo>
                  <a:pt x="695083" y="306501"/>
                </a:lnTo>
                <a:lnTo>
                  <a:pt x="685622" y="295973"/>
                </a:lnTo>
                <a:lnTo>
                  <a:pt x="675792" y="285800"/>
                </a:lnTo>
                <a:lnTo>
                  <a:pt x="665607" y="275971"/>
                </a:lnTo>
                <a:lnTo>
                  <a:pt x="655078" y="266509"/>
                </a:lnTo>
                <a:lnTo>
                  <a:pt x="662584" y="258991"/>
                </a:lnTo>
                <a:lnTo>
                  <a:pt x="671944" y="252793"/>
                </a:lnTo>
                <a:lnTo>
                  <a:pt x="682586" y="250723"/>
                </a:lnTo>
                <a:lnTo>
                  <a:pt x="693229" y="252793"/>
                </a:lnTo>
                <a:lnTo>
                  <a:pt x="702576" y="258991"/>
                </a:lnTo>
                <a:lnTo>
                  <a:pt x="708787" y="268351"/>
                </a:lnTo>
                <a:lnTo>
                  <a:pt x="710857" y="278993"/>
                </a:lnTo>
                <a:lnTo>
                  <a:pt x="710857" y="220141"/>
                </a:lnTo>
                <a:lnTo>
                  <a:pt x="707415" y="217855"/>
                </a:lnTo>
                <a:lnTo>
                  <a:pt x="682586" y="213042"/>
                </a:lnTo>
                <a:lnTo>
                  <a:pt x="657745" y="217855"/>
                </a:lnTo>
                <a:lnTo>
                  <a:pt x="635927" y="232321"/>
                </a:lnTo>
                <a:lnTo>
                  <a:pt x="625233" y="243014"/>
                </a:lnTo>
                <a:lnTo>
                  <a:pt x="587832" y="219379"/>
                </a:lnTo>
                <a:lnTo>
                  <a:pt x="563118" y="207403"/>
                </a:lnTo>
                <a:lnTo>
                  <a:pt x="547776" y="199961"/>
                </a:lnTo>
                <a:lnTo>
                  <a:pt x="505383" y="185077"/>
                </a:lnTo>
                <a:lnTo>
                  <a:pt x="460946" y="175044"/>
                </a:lnTo>
                <a:lnTo>
                  <a:pt x="414807" y="170154"/>
                </a:lnTo>
                <a:lnTo>
                  <a:pt x="414807" y="113131"/>
                </a:lnTo>
                <a:lnTo>
                  <a:pt x="452513" y="113131"/>
                </a:lnTo>
                <a:lnTo>
                  <a:pt x="474510" y="108673"/>
                </a:lnTo>
                <a:lnTo>
                  <a:pt x="492493" y="96545"/>
                </a:lnTo>
                <a:lnTo>
                  <a:pt x="504621" y="78562"/>
                </a:lnTo>
                <a:lnTo>
                  <a:pt x="505256" y="75425"/>
                </a:lnTo>
                <a:lnTo>
                  <a:pt x="509079" y="56565"/>
                </a:lnTo>
                <a:lnTo>
                  <a:pt x="505256" y="37706"/>
                </a:lnTo>
                <a:lnTo>
                  <a:pt x="504621" y="34569"/>
                </a:lnTo>
                <a:lnTo>
                  <a:pt x="492493" y="16586"/>
                </a:lnTo>
                <a:lnTo>
                  <a:pt x="474510" y="4457"/>
                </a:lnTo>
                <a:lnTo>
                  <a:pt x="471360" y="3822"/>
                </a:lnTo>
                <a:lnTo>
                  <a:pt x="471360" y="56565"/>
                </a:lnTo>
                <a:lnTo>
                  <a:pt x="469874" y="63893"/>
                </a:lnTo>
                <a:lnTo>
                  <a:pt x="465836" y="69888"/>
                </a:lnTo>
                <a:lnTo>
                  <a:pt x="459841" y="73939"/>
                </a:lnTo>
                <a:lnTo>
                  <a:pt x="452513" y="75425"/>
                </a:lnTo>
                <a:lnTo>
                  <a:pt x="339382" y="75425"/>
                </a:lnTo>
                <a:lnTo>
                  <a:pt x="332054" y="73939"/>
                </a:lnTo>
                <a:lnTo>
                  <a:pt x="326059" y="69888"/>
                </a:lnTo>
                <a:lnTo>
                  <a:pt x="322008" y="63893"/>
                </a:lnTo>
                <a:lnTo>
                  <a:pt x="320522" y="56565"/>
                </a:lnTo>
                <a:lnTo>
                  <a:pt x="322008" y="49237"/>
                </a:lnTo>
                <a:lnTo>
                  <a:pt x="326059" y="43243"/>
                </a:lnTo>
                <a:lnTo>
                  <a:pt x="332054" y="39192"/>
                </a:lnTo>
                <a:lnTo>
                  <a:pt x="339382" y="37706"/>
                </a:lnTo>
                <a:lnTo>
                  <a:pt x="452513" y="37706"/>
                </a:lnTo>
                <a:lnTo>
                  <a:pt x="459841" y="39192"/>
                </a:lnTo>
                <a:lnTo>
                  <a:pt x="465836" y="43243"/>
                </a:lnTo>
                <a:lnTo>
                  <a:pt x="469874" y="49237"/>
                </a:lnTo>
                <a:lnTo>
                  <a:pt x="471360" y="56565"/>
                </a:lnTo>
                <a:lnTo>
                  <a:pt x="471360" y="3822"/>
                </a:lnTo>
                <a:lnTo>
                  <a:pt x="452513" y="0"/>
                </a:lnTo>
                <a:lnTo>
                  <a:pt x="339382" y="0"/>
                </a:lnTo>
                <a:lnTo>
                  <a:pt x="317385" y="4457"/>
                </a:lnTo>
                <a:lnTo>
                  <a:pt x="299402" y="16586"/>
                </a:lnTo>
                <a:lnTo>
                  <a:pt x="287274" y="34569"/>
                </a:lnTo>
                <a:lnTo>
                  <a:pt x="282816" y="56565"/>
                </a:lnTo>
                <a:lnTo>
                  <a:pt x="287274" y="78562"/>
                </a:lnTo>
                <a:lnTo>
                  <a:pt x="299402" y="96545"/>
                </a:lnTo>
                <a:lnTo>
                  <a:pt x="317385" y="108673"/>
                </a:lnTo>
                <a:lnTo>
                  <a:pt x="339382" y="113131"/>
                </a:lnTo>
                <a:lnTo>
                  <a:pt x="377088" y="113131"/>
                </a:lnTo>
                <a:lnTo>
                  <a:pt x="377088" y="170154"/>
                </a:lnTo>
                <a:lnTo>
                  <a:pt x="329526" y="175285"/>
                </a:lnTo>
                <a:lnTo>
                  <a:pt x="283794" y="185877"/>
                </a:lnTo>
                <a:lnTo>
                  <a:pt x="240258" y="201612"/>
                </a:lnTo>
                <a:lnTo>
                  <a:pt x="199224" y="222123"/>
                </a:lnTo>
                <a:lnTo>
                  <a:pt x="161061" y="247078"/>
                </a:lnTo>
                <a:lnTo>
                  <a:pt x="126111" y="276136"/>
                </a:lnTo>
                <a:lnTo>
                  <a:pt x="94703" y="308952"/>
                </a:lnTo>
                <a:lnTo>
                  <a:pt x="67195" y="345186"/>
                </a:lnTo>
                <a:lnTo>
                  <a:pt x="43916" y="384492"/>
                </a:lnTo>
                <a:lnTo>
                  <a:pt x="25222" y="426542"/>
                </a:lnTo>
                <a:lnTo>
                  <a:pt x="11442" y="470966"/>
                </a:lnTo>
                <a:lnTo>
                  <a:pt x="2921" y="517448"/>
                </a:lnTo>
                <a:lnTo>
                  <a:pt x="0" y="565632"/>
                </a:lnTo>
                <a:lnTo>
                  <a:pt x="2667" y="611746"/>
                </a:lnTo>
                <a:lnTo>
                  <a:pt x="10477" y="656310"/>
                </a:lnTo>
                <a:lnTo>
                  <a:pt x="23126" y="699033"/>
                </a:lnTo>
                <a:lnTo>
                  <a:pt x="40309" y="739609"/>
                </a:lnTo>
                <a:lnTo>
                  <a:pt x="61734" y="777748"/>
                </a:lnTo>
                <a:lnTo>
                  <a:pt x="87096" y="813130"/>
                </a:lnTo>
                <a:lnTo>
                  <a:pt x="116103" y="845477"/>
                </a:lnTo>
                <a:lnTo>
                  <a:pt x="148450" y="874483"/>
                </a:lnTo>
                <a:lnTo>
                  <a:pt x="183845" y="899845"/>
                </a:lnTo>
                <a:lnTo>
                  <a:pt x="221970" y="921270"/>
                </a:lnTo>
                <a:lnTo>
                  <a:pt x="262547" y="938453"/>
                </a:lnTo>
                <a:lnTo>
                  <a:pt x="305269" y="951103"/>
                </a:lnTo>
                <a:lnTo>
                  <a:pt x="349834" y="958913"/>
                </a:lnTo>
                <a:lnTo>
                  <a:pt x="395947" y="961580"/>
                </a:lnTo>
                <a:lnTo>
                  <a:pt x="442061" y="958913"/>
                </a:lnTo>
                <a:lnTo>
                  <a:pt x="486625" y="951103"/>
                </a:lnTo>
                <a:lnTo>
                  <a:pt x="529348" y="938453"/>
                </a:lnTo>
                <a:lnTo>
                  <a:pt x="569925" y="921270"/>
                </a:lnTo>
                <a:lnTo>
                  <a:pt x="608050" y="899845"/>
                </a:lnTo>
                <a:lnTo>
                  <a:pt x="643445" y="874483"/>
                </a:lnTo>
                <a:lnTo>
                  <a:pt x="675792" y="845477"/>
                </a:lnTo>
                <a:lnTo>
                  <a:pt x="704799" y="813130"/>
                </a:lnTo>
                <a:lnTo>
                  <a:pt x="730161" y="777748"/>
                </a:lnTo>
                <a:lnTo>
                  <a:pt x="751586" y="739609"/>
                </a:lnTo>
                <a:lnTo>
                  <a:pt x="768769" y="699033"/>
                </a:lnTo>
                <a:lnTo>
                  <a:pt x="781418" y="656310"/>
                </a:lnTo>
                <a:lnTo>
                  <a:pt x="789216" y="611746"/>
                </a:lnTo>
                <a:lnTo>
                  <a:pt x="791895" y="5656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2" name="bg object 4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361352" y="6330362"/>
            <a:ext cx="113126" cy="245108"/>
          </a:xfrm>
          <a:prstGeom prst="rect">
            <a:avLst/>
          </a:prstGeom>
        </p:spPr>
      </p:pic>
      <p:sp>
        <p:nvSpPr>
          <p:cNvPr id="43" name="bg object 43"/>
          <p:cNvSpPr/>
          <p:nvPr/>
        </p:nvSpPr>
        <p:spPr>
          <a:xfrm>
            <a:off x="4351747" y="5138165"/>
            <a:ext cx="384175" cy="384175"/>
          </a:xfrm>
          <a:custGeom>
            <a:avLst/>
            <a:gdLst/>
            <a:ahLst/>
            <a:cxnLst/>
            <a:rect l="l" t="t" r="r" b="b"/>
            <a:pathLst>
              <a:path w="384175" h="384175">
                <a:moveTo>
                  <a:pt x="191805" y="383611"/>
                </a:moveTo>
                <a:lnTo>
                  <a:pt x="147879" y="378537"/>
                </a:lnTo>
                <a:lnTo>
                  <a:pt x="107528" y="364086"/>
                </a:lnTo>
                <a:lnTo>
                  <a:pt x="71912" y="341420"/>
                </a:lnTo>
                <a:lnTo>
                  <a:pt x="42191" y="311699"/>
                </a:lnTo>
                <a:lnTo>
                  <a:pt x="19525" y="276082"/>
                </a:lnTo>
                <a:lnTo>
                  <a:pt x="5074" y="235731"/>
                </a:lnTo>
                <a:lnTo>
                  <a:pt x="0" y="191805"/>
                </a:lnTo>
                <a:lnTo>
                  <a:pt x="5074" y="147879"/>
                </a:lnTo>
                <a:lnTo>
                  <a:pt x="19525" y="107528"/>
                </a:lnTo>
                <a:lnTo>
                  <a:pt x="42191" y="71912"/>
                </a:lnTo>
                <a:lnTo>
                  <a:pt x="71912" y="42191"/>
                </a:lnTo>
                <a:lnTo>
                  <a:pt x="107528" y="19525"/>
                </a:lnTo>
                <a:lnTo>
                  <a:pt x="147879" y="5074"/>
                </a:lnTo>
                <a:lnTo>
                  <a:pt x="191805" y="0"/>
                </a:lnTo>
                <a:lnTo>
                  <a:pt x="235731" y="5074"/>
                </a:lnTo>
                <a:lnTo>
                  <a:pt x="276082" y="19525"/>
                </a:lnTo>
                <a:lnTo>
                  <a:pt x="300201" y="34873"/>
                </a:lnTo>
                <a:lnTo>
                  <a:pt x="191805" y="34873"/>
                </a:lnTo>
                <a:lnTo>
                  <a:pt x="142256" y="42887"/>
                </a:lnTo>
                <a:lnTo>
                  <a:pt x="99183" y="65192"/>
                </a:lnTo>
                <a:lnTo>
                  <a:pt x="65192" y="99183"/>
                </a:lnTo>
                <a:lnTo>
                  <a:pt x="42887" y="142256"/>
                </a:lnTo>
                <a:lnTo>
                  <a:pt x="34873" y="191805"/>
                </a:lnTo>
                <a:lnTo>
                  <a:pt x="42887" y="241355"/>
                </a:lnTo>
                <a:lnTo>
                  <a:pt x="65192" y="284427"/>
                </a:lnTo>
                <a:lnTo>
                  <a:pt x="99183" y="318419"/>
                </a:lnTo>
                <a:lnTo>
                  <a:pt x="142256" y="340724"/>
                </a:lnTo>
                <a:lnTo>
                  <a:pt x="191805" y="348737"/>
                </a:lnTo>
                <a:lnTo>
                  <a:pt x="300201" y="348737"/>
                </a:lnTo>
                <a:lnTo>
                  <a:pt x="276082" y="364086"/>
                </a:lnTo>
                <a:lnTo>
                  <a:pt x="235731" y="378537"/>
                </a:lnTo>
                <a:lnTo>
                  <a:pt x="191805" y="383611"/>
                </a:lnTo>
                <a:close/>
              </a:path>
              <a:path w="384175" h="384175">
                <a:moveTo>
                  <a:pt x="300201" y="348737"/>
                </a:moveTo>
                <a:lnTo>
                  <a:pt x="191805" y="348737"/>
                </a:lnTo>
                <a:lnTo>
                  <a:pt x="241355" y="340724"/>
                </a:lnTo>
                <a:lnTo>
                  <a:pt x="284427" y="318419"/>
                </a:lnTo>
                <a:lnTo>
                  <a:pt x="318419" y="284427"/>
                </a:lnTo>
                <a:lnTo>
                  <a:pt x="340724" y="241355"/>
                </a:lnTo>
                <a:lnTo>
                  <a:pt x="348737" y="191805"/>
                </a:lnTo>
                <a:lnTo>
                  <a:pt x="340724" y="142256"/>
                </a:lnTo>
                <a:lnTo>
                  <a:pt x="318419" y="99183"/>
                </a:lnTo>
                <a:lnTo>
                  <a:pt x="284427" y="65192"/>
                </a:lnTo>
                <a:lnTo>
                  <a:pt x="241355" y="42887"/>
                </a:lnTo>
                <a:lnTo>
                  <a:pt x="191805" y="34873"/>
                </a:lnTo>
                <a:lnTo>
                  <a:pt x="300201" y="34873"/>
                </a:lnTo>
                <a:lnTo>
                  <a:pt x="341420" y="71912"/>
                </a:lnTo>
                <a:lnTo>
                  <a:pt x="364086" y="107528"/>
                </a:lnTo>
                <a:lnTo>
                  <a:pt x="378537" y="147879"/>
                </a:lnTo>
                <a:lnTo>
                  <a:pt x="383611" y="191805"/>
                </a:lnTo>
                <a:lnTo>
                  <a:pt x="378537" y="235731"/>
                </a:lnTo>
                <a:lnTo>
                  <a:pt x="364086" y="276082"/>
                </a:lnTo>
                <a:lnTo>
                  <a:pt x="341420" y="311699"/>
                </a:lnTo>
                <a:lnTo>
                  <a:pt x="311699" y="341420"/>
                </a:lnTo>
                <a:lnTo>
                  <a:pt x="300201" y="3487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g object 44"/>
          <p:cNvSpPr/>
          <p:nvPr/>
        </p:nvSpPr>
        <p:spPr>
          <a:xfrm>
            <a:off x="4491242" y="4955077"/>
            <a:ext cx="104775" cy="34925"/>
          </a:xfrm>
          <a:custGeom>
            <a:avLst/>
            <a:gdLst/>
            <a:ahLst/>
            <a:cxnLst/>
            <a:rect l="l" t="t" r="r" b="b"/>
            <a:pathLst>
              <a:path w="104775" h="34925">
                <a:moveTo>
                  <a:pt x="96813" y="34873"/>
                </a:moveTo>
                <a:lnTo>
                  <a:pt x="17436" y="34873"/>
                </a:lnTo>
                <a:lnTo>
                  <a:pt x="7806" y="34873"/>
                </a:lnTo>
                <a:lnTo>
                  <a:pt x="0" y="27065"/>
                </a:lnTo>
                <a:lnTo>
                  <a:pt x="0" y="7808"/>
                </a:lnTo>
                <a:lnTo>
                  <a:pt x="7806" y="0"/>
                </a:lnTo>
                <a:lnTo>
                  <a:pt x="96813" y="0"/>
                </a:lnTo>
                <a:lnTo>
                  <a:pt x="104621" y="7808"/>
                </a:lnTo>
                <a:lnTo>
                  <a:pt x="104621" y="27065"/>
                </a:lnTo>
                <a:lnTo>
                  <a:pt x="96813" y="34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g object 45"/>
          <p:cNvSpPr/>
          <p:nvPr/>
        </p:nvSpPr>
        <p:spPr>
          <a:xfrm>
            <a:off x="4491242" y="5669990"/>
            <a:ext cx="104775" cy="34925"/>
          </a:xfrm>
          <a:custGeom>
            <a:avLst/>
            <a:gdLst/>
            <a:ahLst/>
            <a:cxnLst/>
            <a:rect l="l" t="t" r="r" b="b"/>
            <a:pathLst>
              <a:path w="104775" h="34925">
                <a:moveTo>
                  <a:pt x="96813" y="34873"/>
                </a:moveTo>
                <a:lnTo>
                  <a:pt x="7806" y="34873"/>
                </a:lnTo>
                <a:lnTo>
                  <a:pt x="0" y="27065"/>
                </a:lnTo>
                <a:lnTo>
                  <a:pt x="0" y="7808"/>
                </a:lnTo>
                <a:lnTo>
                  <a:pt x="7806" y="0"/>
                </a:lnTo>
                <a:lnTo>
                  <a:pt x="87184" y="0"/>
                </a:lnTo>
                <a:lnTo>
                  <a:pt x="96813" y="0"/>
                </a:lnTo>
                <a:lnTo>
                  <a:pt x="104621" y="7808"/>
                </a:lnTo>
                <a:lnTo>
                  <a:pt x="104621" y="27065"/>
                </a:lnTo>
                <a:lnTo>
                  <a:pt x="96813" y="34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6" name="bg object 4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465086" y="5251505"/>
            <a:ext cx="156933" cy="156932"/>
          </a:xfrm>
          <a:prstGeom prst="rect">
            <a:avLst/>
          </a:prstGeom>
        </p:spPr>
      </p:pic>
      <p:sp>
        <p:nvSpPr>
          <p:cNvPr id="47" name="bg object 47"/>
          <p:cNvSpPr/>
          <p:nvPr/>
        </p:nvSpPr>
        <p:spPr>
          <a:xfrm>
            <a:off x="4273281" y="4885329"/>
            <a:ext cx="541020" cy="885825"/>
          </a:xfrm>
          <a:custGeom>
            <a:avLst/>
            <a:gdLst/>
            <a:ahLst/>
            <a:cxnLst/>
            <a:rect l="l" t="t" r="r" b="b"/>
            <a:pathLst>
              <a:path w="541020" h="885825">
                <a:moveTo>
                  <a:pt x="490363" y="885321"/>
                </a:moveTo>
                <a:lnTo>
                  <a:pt x="50179" y="885321"/>
                </a:lnTo>
                <a:lnTo>
                  <a:pt x="42624" y="883791"/>
                </a:lnTo>
                <a:lnTo>
                  <a:pt x="20451" y="868829"/>
                </a:lnTo>
                <a:lnTo>
                  <a:pt x="5489" y="846656"/>
                </a:lnTo>
                <a:lnTo>
                  <a:pt x="0" y="819534"/>
                </a:lnTo>
                <a:lnTo>
                  <a:pt x="0" y="69747"/>
                </a:lnTo>
                <a:lnTo>
                  <a:pt x="20451" y="20451"/>
                </a:lnTo>
                <a:lnTo>
                  <a:pt x="69747" y="0"/>
                </a:lnTo>
                <a:lnTo>
                  <a:pt x="470795" y="0"/>
                </a:lnTo>
                <a:lnTo>
                  <a:pt x="497918" y="5489"/>
                </a:lnTo>
                <a:lnTo>
                  <a:pt x="520091" y="20451"/>
                </a:lnTo>
                <a:lnTo>
                  <a:pt x="529823" y="34873"/>
                </a:lnTo>
                <a:lnTo>
                  <a:pt x="69747" y="34873"/>
                </a:lnTo>
                <a:lnTo>
                  <a:pt x="56185" y="37618"/>
                </a:lnTo>
                <a:lnTo>
                  <a:pt x="45099" y="45099"/>
                </a:lnTo>
                <a:lnTo>
                  <a:pt x="37618" y="56186"/>
                </a:lnTo>
                <a:lnTo>
                  <a:pt x="34873" y="69747"/>
                </a:lnTo>
                <a:lnTo>
                  <a:pt x="34873" y="139495"/>
                </a:lnTo>
                <a:lnTo>
                  <a:pt x="540543" y="139495"/>
                </a:lnTo>
                <a:lnTo>
                  <a:pt x="540543" y="174368"/>
                </a:lnTo>
                <a:lnTo>
                  <a:pt x="34873" y="174368"/>
                </a:lnTo>
                <a:lnTo>
                  <a:pt x="34873" y="714912"/>
                </a:lnTo>
                <a:lnTo>
                  <a:pt x="540543" y="714912"/>
                </a:lnTo>
                <a:lnTo>
                  <a:pt x="540543" y="749786"/>
                </a:lnTo>
                <a:lnTo>
                  <a:pt x="34873" y="749786"/>
                </a:lnTo>
                <a:lnTo>
                  <a:pt x="34873" y="819534"/>
                </a:lnTo>
                <a:lnTo>
                  <a:pt x="37618" y="833095"/>
                </a:lnTo>
                <a:lnTo>
                  <a:pt x="45099" y="844182"/>
                </a:lnTo>
                <a:lnTo>
                  <a:pt x="56185" y="851663"/>
                </a:lnTo>
                <a:lnTo>
                  <a:pt x="69747" y="854407"/>
                </a:lnTo>
                <a:lnTo>
                  <a:pt x="529823" y="854407"/>
                </a:lnTo>
                <a:lnTo>
                  <a:pt x="520091" y="868829"/>
                </a:lnTo>
                <a:lnTo>
                  <a:pt x="497918" y="883791"/>
                </a:lnTo>
                <a:lnTo>
                  <a:pt x="490363" y="885321"/>
                </a:lnTo>
                <a:close/>
              </a:path>
              <a:path w="541020" h="885825">
                <a:moveTo>
                  <a:pt x="540543" y="139495"/>
                </a:moveTo>
                <a:lnTo>
                  <a:pt x="505669" y="139495"/>
                </a:lnTo>
                <a:lnTo>
                  <a:pt x="505669" y="69747"/>
                </a:lnTo>
                <a:lnTo>
                  <a:pt x="502924" y="56186"/>
                </a:lnTo>
                <a:lnTo>
                  <a:pt x="495443" y="45099"/>
                </a:lnTo>
                <a:lnTo>
                  <a:pt x="484357" y="37618"/>
                </a:lnTo>
                <a:lnTo>
                  <a:pt x="470795" y="34873"/>
                </a:lnTo>
                <a:lnTo>
                  <a:pt x="529823" y="34873"/>
                </a:lnTo>
                <a:lnTo>
                  <a:pt x="535053" y="42624"/>
                </a:lnTo>
                <a:lnTo>
                  <a:pt x="540543" y="69747"/>
                </a:lnTo>
                <a:lnTo>
                  <a:pt x="540543" y="139495"/>
                </a:lnTo>
                <a:close/>
              </a:path>
              <a:path w="541020" h="885825">
                <a:moveTo>
                  <a:pt x="540543" y="714912"/>
                </a:moveTo>
                <a:lnTo>
                  <a:pt x="505669" y="714912"/>
                </a:lnTo>
                <a:lnTo>
                  <a:pt x="505669" y="174368"/>
                </a:lnTo>
                <a:lnTo>
                  <a:pt x="540543" y="174368"/>
                </a:lnTo>
                <a:lnTo>
                  <a:pt x="540543" y="714912"/>
                </a:lnTo>
                <a:close/>
              </a:path>
              <a:path w="541020" h="885825">
                <a:moveTo>
                  <a:pt x="529823" y="854407"/>
                </a:moveTo>
                <a:lnTo>
                  <a:pt x="470795" y="854407"/>
                </a:lnTo>
                <a:lnTo>
                  <a:pt x="484357" y="851663"/>
                </a:lnTo>
                <a:lnTo>
                  <a:pt x="495443" y="844182"/>
                </a:lnTo>
                <a:lnTo>
                  <a:pt x="502924" y="833095"/>
                </a:lnTo>
                <a:lnTo>
                  <a:pt x="505669" y="819534"/>
                </a:lnTo>
                <a:lnTo>
                  <a:pt x="505669" y="749786"/>
                </a:lnTo>
                <a:lnTo>
                  <a:pt x="540543" y="749786"/>
                </a:lnTo>
                <a:lnTo>
                  <a:pt x="540543" y="819534"/>
                </a:lnTo>
                <a:lnTo>
                  <a:pt x="535053" y="846656"/>
                </a:lnTo>
                <a:lnTo>
                  <a:pt x="529823" y="8544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g object 48"/>
          <p:cNvSpPr/>
          <p:nvPr/>
        </p:nvSpPr>
        <p:spPr>
          <a:xfrm>
            <a:off x="4126202" y="3673198"/>
            <a:ext cx="846455" cy="846455"/>
          </a:xfrm>
          <a:custGeom>
            <a:avLst/>
            <a:gdLst/>
            <a:ahLst/>
            <a:cxnLst/>
            <a:rect l="l" t="t" r="r" b="b"/>
            <a:pathLst>
              <a:path w="846454" h="846454">
                <a:moveTo>
                  <a:pt x="265532" y="165957"/>
                </a:moveTo>
                <a:lnTo>
                  <a:pt x="232341" y="165957"/>
                </a:lnTo>
                <a:lnTo>
                  <a:pt x="232341" y="66383"/>
                </a:lnTo>
                <a:lnTo>
                  <a:pt x="237566" y="40568"/>
                </a:lnTo>
                <a:lnTo>
                  <a:pt x="251806" y="19465"/>
                </a:lnTo>
                <a:lnTo>
                  <a:pt x="272909" y="5224"/>
                </a:lnTo>
                <a:lnTo>
                  <a:pt x="298724" y="0"/>
                </a:lnTo>
                <a:lnTo>
                  <a:pt x="547661" y="0"/>
                </a:lnTo>
                <a:lnTo>
                  <a:pt x="573475" y="5224"/>
                </a:lnTo>
                <a:lnTo>
                  <a:pt x="594579" y="19465"/>
                </a:lnTo>
                <a:lnTo>
                  <a:pt x="603841" y="33191"/>
                </a:lnTo>
                <a:lnTo>
                  <a:pt x="298724" y="33191"/>
                </a:lnTo>
                <a:lnTo>
                  <a:pt x="285817" y="35804"/>
                </a:lnTo>
                <a:lnTo>
                  <a:pt x="275265" y="42924"/>
                </a:lnTo>
                <a:lnTo>
                  <a:pt x="268145" y="53475"/>
                </a:lnTo>
                <a:lnTo>
                  <a:pt x="265532" y="66383"/>
                </a:lnTo>
                <a:lnTo>
                  <a:pt x="265532" y="165957"/>
                </a:lnTo>
                <a:close/>
              </a:path>
              <a:path w="846454" h="846454">
                <a:moveTo>
                  <a:pt x="614044" y="165957"/>
                </a:moveTo>
                <a:lnTo>
                  <a:pt x="580852" y="165957"/>
                </a:lnTo>
                <a:lnTo>
                  <a:pt x="580852" y="66383"/>
                </a:lnTo>
                <a:lnTo>
                  <a:pt x="578240" y="53475"/>
                </a:lnTo>
                <a:lnTo>
                  <a:pt x="571120" y="42924"/>
                </a:lnTo>
                <a:lnTo>
                  <a:pt x="560568" y="35804"/>
                </a:lnTo>
                <a:lnTo>
                  <a:pt x="547661" y="33191"/>
                </a:lnTo>
                <a:lnTo>
                  <a:pt x="603841" y="33191"/>
                </a:lnTo>
                <a:lnTo>
                  <a:pt x="608819" y="40568"/>
                </a:lnTo>
                <a:lnTo>
                  <a:pt x="614044" y="66383"/>
                </a:lnTo>
                <a:lnTo>
                  <a:pt x="614044" y="165957"/>
                </a:lnTo>
                <a:close/>
              </a:path>
              <a:path w="846454" h="846454">
                <a:moveTo>
                  <a:pt x="331915" y="165957"/>
                </a:moveTo>
                <a:lnTo>
                  <a:pt x="298724" y="165957"/>
                </a:lnTo>
                <a:lnTo>
                  <a:pt x="298724" y="132766"/>
                </a:lnTo>
                <a:lnTo>
                  <a:pt x="303949" y="106951"/>
                </a:lnTo>
                <a:lnTo>
                  <a:pt x="318189" y="85848"/>
                </a:lnTo>
                <a:lnTo>
                  <a:pt x="339292" y="71608"/>
                </a:lnTo>
                <a:lnTo>
                  <a:pt x="365107" y="66383"/>
                </a:lnTo>
                <a:lnTo>
                  <a:pt x="481278" y="66383"/>
                </a:lnTo>
                <a:lnTo>
                  <a:pt x="507092" y="71608"/>
                </a:lnTo>
                <a:lnTo>
                  <a:pt x="528195" y="85848"/>
                </a:lnTo>
                <a:lnTo>
                  <a:pt x="537458" y="99574"/>
                </a:lnTo>
                <a:lnTo>
                  <a:pt x="365107" y="99574"/>
                </a:lnTo>
                <a:lnTo>
                  <a:pt x="352200" y="102187"/>
                </a:lnTo>
                <a:lnTo>
                  <a:pt x="341648" y="109307"/>
                </a:lnTo>
                <a:lnTo>
                  <a:pt x="334528" y="119859"/>
                </a:lnTo>
                <a:lnTo>
                  <a:pt x="331915" y="132766"/>
                </a:lnTo>
                <a:lnTo>
                  <a:pt x="331915" y="165957"/>
                </a:lnTo>
                <a:close/>
              </a:path>
              <a:path w="846454" h="846454">
                <a:moveTo>
                  <a:pt x="547661" y="165957"/>
                </a:moveTo>
                <a:lnTo>
                  <a:pt x="514469" y="165957"/>
                </a:lnTo>
                <a:lnTo>
                  <a:pt x="514469" y="132766"/>
                </a:lnTo>
                <a:lnTo>
                  <a:pt x="511857" y="119859"/>
                </a:lnTo>
                <a:lnTo>
                  <a:pt x="504737" y="109307"/>
                </a:lnTo>
                <a:lnTo>
                  <a:pt x="494185" y="102187"/>
                </a:lnTo>
                <a:lnTo>
                  <a:pt x="481278" y="99574"/>
                </a:lnTo>
                <a:lnTo>
                  <a:pt x="537458" y="99574"/>
                </a:lnTo>
                <a:lnTo>
                  <a:pt x="542436" y="106951"/>
                </a:lnTo>
                <a:lnTo>
                  <a:pt x="547661" y="132766"/>
                </a:lnTo>
                <a:lnTo>
                  <a:pt x="547661" y="165957"/>
                </a:lnTo>
                <a:close/>
              </a:path>
              <a:path w="846454" h="846454">
                <a:moveTo>
                  <a:pt x="780002" y="846385"/>
                </a:moveTo>
                <a:lnTo>
                  <a:pt x="66383" y="846385"/>
                </a:lnTo>
                <a:lnTo>
                  <a:pt x="40568" y="841160"/>
                </a:lnTo>
                <a:lnTo>
                  <a:pt x="19465" y="826920"/>
                </a:lnTo>
                <a:lnTo>
                  <a:pt x="5224" y="805816"/>
                </a:lnTo>
                <a:lnTo>
                  <a:pt x="0" y="780002"/>
                </a:lnTo>
                <a:lnTo>
                  <a:pt x="0" y="232341"/>
                </a:lnTo>
                <a:lnTo>
                  <a:pt x="5224" y="206526"/>
                </a:lnTo>
                <a:lnTo>
                  <a:pt x="19465" y="185423"/>
                </a:lnTo>
                <a:lnTo>
                  <a:pt x="40568" y="171182"/>
                </a:lnTo>
                <a:lnTo>
                  <a:pt x="66383" y="165957"/>
                </a:lnTo>
                <a:lnTo>
                  <a:pt x="780002" y="165957"/>
                </a:lnTo>
                <a:lnTo>
                  <a:pt x="805816" y="171182"/>
                </a:lnTo>
                <a:lnTo>
                  <a:pt x="826920" y="185423"/>
                </a:lnTo>
                <a:lnTo>
                  <a:pt x="836182" y="199149"/>
                </a:lnTo>
                <a:lnTo>
                  <a:pt x="66383" y="199149"/>
                </a:lnTo>
                <a:lnTo>
                  <a:pt x="53475" y="201762"/>
                </a:lnTo>
                <a:lnTo>
                  <a:pt x="42924" y="208882"/>
                </a:lnTo>
                <a:lnTo>
                  <a:pt x="35804" y="219433"/>
                </a:lnTo>
                <a:lnTo>
                  <a:pt x="33191" y="232341"/>
                </a:lnTo>
                <a:lnTo>
                  <a:pt x="33191" y="448086"/>
                </a:lnTo>
                <a:lnTo>
                  <a:pt x="35804" y="460993"/>
                </a:lnTo>
                <a:lnTo>
                  <a:pt x="42924" y="471545"/>
                </a:lnTo>
                <a:lnTo>
                  <a:pt x="53475" y="478665"/>
                </a:lnTo>
                <a:lnTo>
                  <a:pt x="66383" y="481278"/>
                </a:lnTo>
                <a:lnTo>
                  <a:pt x="381703" y="481278"/>
                </a:lnTo>
                <a:lnTo>
                  <a:pt x="381703" y="505539"/>
                </a:lnTo>
                <a:lnTo>
                  <a:pt x="33191" y="505539"/>
                </a:lnTo>
                <a:lnTo>
                  <a:pt x="33191" y="780002"/>
                </a:lnTo>
                <a:lnTo>
                  <a:pt x="35804" y="792909"/>
                </a:lnTo>
                <a:lnTo>
                  <a:pt x="42924" y="803461"/>
                </a:lnTo>
                <a:lnTo>
                  <a:pt x="53475" y="810581"/>
                </a:lnTo>
                <a:lnTo>
                  <a:pt x="66383" y="813193"/>
                </a:lnTo>
                <a:lnTo>
                  <a:pt x="836182" y="813193"/>
                </a:lnTo>
                <a:lnTo>
                  <a:pt x="826920" y="826920"/>
                </a:lnTo>
                <a:lnTo>
                  <a:pt x="805816" y="841160"/>
                </a:lnTo>
                <a:lnTo>
                  <a:pt x="780002" y="846385"/>
                </a:lnTo>
                <a:close/>
              </a:path>
              <a:path w="846454" h="846454">
                <a:moveTo>
                  <a:pt x="846385" y="481278"/>
                </a:moveTo>
                <a:lnTo>
                  <a:pt x="780002" y="481278"/>
                </a:lnTo>
                <a:lnTo>
                  <a:pt x="792909" y="478665"/>
                </a:lnTo>
                <a:lnTo>
                  <a:pt x="803461" y="471545"/>
                </a:lnTo>
                <a:lnTo>
                  <a:pt x="810581" y="460993"/>
                </a:lnTo>
                <a:lnTo>
                  <a:pt x="813193" y="448086"/>
                </a:lnTo>
                <a:lnTo>
                  <a:pt x="813193" y="232341"/>
                </a:lnTo>
                <a:lnTo>
                  <a:pt x="810581" y="219433"/>
                </a:lnTo>
                <a:lnTo>
                  <a:pt x="803461" y="208882"/>
                </a:lnTo>
                <a:lnTo>
                  <a:pt x="792909" y="201762"/>
                </a:lnTo>
                <a:lnTo>
                  <a:pt x="780002" y="199149"/>
                </a:lnTo>
                <a:lnTo>
                  <a:pt x="836182" y="199149"/>
                </a:lnTo>
                <a:lnTo>
                  <a:pt x="841160" y="206526"/>
                </a:lnTo>
                <a:lnTo>
                  <a:pt x="846385" y="232341"/>
                </a:lnTo>
                <a:lnTo>
                  <a:pt x="846385" y="481278"/>
                </a:lnTo>
                <a:close/>
              </a:path>
              <a:path w="846454" h="846454">
                <a:moveTo>
                  <a:pt x="381703" y="481278"/>
                </a:moveTo>
                <a:lnTo>
                  <a:pt x="348511" y="481278"/>
                </a:lnTo>
                <a:lnTo>
                  <a:pt x="348511" y="422324"/>
                </a:lnTo>
                <a:lnTo>
                  <a:pt x="355941" y="414894"/>
                </a:lnTo>
                <a:lnTo>
                  <a:pt x="490442" y="414894"/>
                </a:lnTo>
                <a:lnTo>
                  <a:pt x="497873" y="422324"/>
                </a:lnTo>
                <a:lnTo>
                  <a:pt x="497873" y="448086"/>
                </a:lnTo>
                <a:lnTo>
                  <a:pt x="381703" y="448086"/>
                </a:lnTo>
                <a:lnTo>
                  <a:pt x="381703" y="481278"/>
                </a:lnTo>
                <a:close/>
              </a:path>
              <a:path w="846454" h="846454">
                <a:moveTo>
                  <a:pt x="483965" y="547661"/>
                </a:moveTo>
                <a:lnTo>
                  <a:pt x="423192" y="547661"/>
                </a:lnTo>
                <a:lnTo>
                  <a:pt x="439326" y="544395"/>
                </a:lnTo>
                <a:lnTo>
                  <a:pt x="452516" y="535495"/>
                </a:lnTo>
                <a:lnTo>
                  <a:pt x="461416" y="522305"/>
                </a:lnTo>
                <a:lnTo>
                  <a:pt x="464682" y="506171"/>
                </a:lnTo>
                <a:lnTo>
                  <a:pt x="464682" y="448086"/>
                </a:lnTo>
                <a:lnTo>
                  <a:pt x="497873" y="448086"/>
                </a:lnTo>
                <a:lnTo>
                  <a:pt x="497873" y="481278"/>
                </a:lnTo>
                <a:lnTo>
                  <a:pt x="846385" y="481278"/>
                </a:lnTo>
                <a:lnTo>
                  <a:pt x="846385" y="505539"/>
                </a:lnTo>
                <a:lnTo>
                  <a:pt x="813193" y="505539"/>
                </a:lnTo>
                <a:lnTo>
                  <a:pt x="805584" y="509325"/>
                </a:lnTo>
                <a:lnTo>
                  <a:pt x="797466" y="512129"/>
                </a:lnTo>
                <a:lnTo>
                  <a:pt x="788913" y="513871"/>
                </a:lnTo>
                <a:lnTo>
                  <a:pt x="780002" y="514469"/>
                </a:lnTo>
                <a:lnTo>
                  <a:pt x="497402" y="514469"/>
                </a:lnTo>
                <a:lnTo>
                  <a:pt x="489456" y="540572"/>
                </a:lnTo>
                <a:lnTo>
                  <a:pt x="483965" y="547661"/>
                </a:lnTo>
                <a:close/>
              </a:path>
              <a:path w="846454" h="846454">
                <a:moveTo>
                  <a:pt x="423192" y="580852"/>
                </a:moveTo>
                <a:lnTo>
                  <a:pt x="395990" y="575723"/>
                </a:lnTo>
                <a:lnTo>
                  <a:pt x="373250" y="561643"/>
                </a:lnTo>
                <a:lnTo>
                  <a:pt x="356929" y="540572"/>
                </a:lnTo>
                <a:lnTo>
                  <a:pt x="348982" y="514469"/>
                </a:lnTo>
                <a:lnTo>
                  <a:pt x="66383" y="514469"/>
                </a:lnTo>
                <a:lnTo>
                  <a:pt x="57472" y="513871"/>
                </a:lnTo>
                <a:lnTo>
                  <a:pt x="48919" y="512129"/>
                </a:lnTo>
                <a:lnTo>
                  <a:pt x="40800" y="509325"/>
                </a:lnTo>
                <a:lnTo>
                  <a:pt x="33191" y="505539"/>
                </a:lnTo>
                <a:lnTo>
                  <a:pt x="381703" y="505539"/>
                </a:lnTo>
                <a:lnTo>
                  <a:pt x="381703" y="506171"/>
                </a:lnTo>
                <a:lnTo>
                  <a:pt x="384968" y="522305"/>
                </a:lnTo>
                <a:lnTo>
                  <a:pt x="393869" y="535495"/>
                </a:lnTo>
                <a:lnTo>
                  <a:pt x="407058" y="544395"/>
                </a:lnTo>
                <a:lnTo>
                  <a:pt x="423192" y="547661"/>
                </a:lnTo>
                <a:lnTo>
                  <a:pt x="483965" y="547661"/>
                </a:lnTo>
                <a:lnTo>
                  <a:pt x="473134" y="561643"/>
                </a:lnTo>
                <a:lnTo>
                  <a:pt x="450394" y="575723"/>
                </a:lnTo>
                <a:lnTo>
                  <a:pt x="423192" y="580852"/>
                </a:lnTo>
                <a:close/>
              </a:path>
              <a:path w="846454" h="846454">
                <a:moveTo>
                  <a:pt x="836182" y="813193"/>
                </a:moveTo>
                <a:lnTo>
                  <a:pt x="780002" y="813193"/>
                </a:lnTo>
                <a:lnTo>
                  <a:pt x="792909" y="810581"/>
                </a:lnTo>
                <a:lnTo>
                  <a:pt x="803461" y="803461"/>
                </a:lnTo>
                <a:lnTo>
                  <a:pt x="810581" y="792909"/>
                </a:lnTo>
                <a:lnTo>
                  <a:pt x="813193" y="780002"/>
                </a:lnTo>
                <a:lnTo>
                  <a:pt x="813193" y="505539"/>
                </a:lnTo>
                <a:lnTo>
                  <a:pt x="846385" y="505539"/>
                </a:lnTo>
                <a:lnTo>
                  <a:pt x="846385" y="780002"/>
                </a:lnTo>
                <a:lnTo>
                  <a:pt x="841160" y="805816"/>
                </a:lnTo>
                <a:lnTo>
                  <a:pt x="836182" y="8131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g object 49"/>
          <p:cNvSpPr/>
          <p:nvPr/>
        </p:nvSpPr>
        <p:spPr>
          <a:xfrm>
            <a:off x="13557205" y="3673198"/>
            <a:ext cx="846455" cy="845819"/>
          </a:xfrm>
          <a:custGeom>
            <a:avLst/>
            <a:gdLst/>
            <a:ahLst/>
            <a:cxnLst/>
            <a:rect l="l" t="t" r="r" b="b"/>
            <a:pathLst>
              <a:path w="846455" h="845820">
                <a:moveTo>
                  <a:pt x="285244" y="134620"/>
                </a:moveTo>
                <a:lnTo>
                  <a:pt x="217703" y="134620"/>
                </a:lnTo>
                <a:lnTo>
                  <a:pt x="251769" y="113030"/>
                </a:lnTo>
                <a:lnTo>
                  <a:pt x="287938" y="96520"/>
                </a:lnTo>
                <a:lnTo>
                  <a:pt x="325840" y="82550"/>
                </a:lnTo>
                <a:lnTo>
                  <a:pt x="365107" y="73660"/>
                </a:lnTo>
                <a:lnTo>
                  <a:pt x="365107" y="6350"/>
                </a:lnTo>
                <a:lnTo>
                  <a:pt x="372537" y="0"/>
                </a:lnTo>
                <a:lnTo>
                  <a:pt x="473846" y="0"/>
                </a:lnTo>
                <a:lnTo>
                  <a:pt x="481278" y="6350"/>
                </a:lnTo>
                <a:lnTo>
                  <a:pt x="481278" y="33020"/>
                </a:lnTo>
                <a:lnTo>
                  <a:pt x="398300" y="33020"/>
                </a:lnTo>
                <a:lnTo>
                  <a:pt x="398300" y="96520"/>
                </a:lnTo>
                <a:lnTo>
                  <a:pt x="392047" y="104140"/>
                </a:lnTo>
                <a:lnTo>
                  <a:pt x="383726" y="104140"/>
                </a:lnTo>
                <a:lnTo>
                  <a:pt x="341371" y="113030"/>
                </a:lnTo>
                <a:lnTo>
                  <a:pt x="300654" y="127000"/>
                </a:lnTo>
                <a:lnTo>
                  <a:pt x="285244" y="134620"/>
                </a:lnTo>
                <a:close/>
              </a:path>
              <a:path w="846455" h="845820">
                <a:moveTo>
                  <a:pt x="626655" y="175260"/>
                </a:moveTo>
                <a:lnTo>
                  <a:pt x="584260" y="146050"/>
                </a:lnTo>
                <a:lnTo>
                  <a:pt x="545733" y="127000"/>
                </a:lnTo>
                <a:lnTo>
                  <a:pt x="505017" y="113030"/>
                </a:lnTo>
                <a:lnTo>
                  <a:pt x="462662" y="104140"/>
                </a:lnTo>
                <a:lnTo>
                  <a:pt x="454343" y="104140"/>
                </a:lnTo>
                <a:lnTo>
                  <a:pt x="448088" y="96520"/>
                </a:lnTo>
                <a:lnTo>
                  <a:pt x="448088" y="33020"/>
                </a:lnTo>
                <a:lnTo>
                  <a:pt x="481278" y="33020"/>
                </a:lnTo>
                <a:lnTo>
                  <a:pt x="481278" y="73660"/>
                </a:lnTo>
                <a:lnTo>
                  <a:pt x="520544" y="82550"/>
                </a:lnTo>
                <a:lnTo>
                  <a:pt x="558447" y="96520"/>
                </a:lnTo>
                <a:lnTo>
                  <a:pt x="594615" y="113030"/>
                </a:lnTo>
                <a:lnTo>
                  <a:pt x="628681" y="134620"/>
                </a:lnTo>
                <a:lnTo>
                  <a:pt x="676182" y="134620"/>
                </a:lnTo>
                <a:lnTo>
                  <a:pt x="636066" y="173990"/>
                </a:lnTo>
                <a:lnTo>
                  <a:pt x="626655" y="175260"/>
                </a:lnTo>
                <a:close/>
              </a:path>
              <a:path w="846455" h="845820">
                <a:moveTo>
                  <a:pt x="165028" y="755650"/>
                </a:moveTo>
                <a:lnTo>
                  <a:pt x="94610" y="692150"/>
                </a:lnTo>
                <a:lnTo>
                  <a:pt x="89750" y="680720"/>
                </a:lnTo>
                <a:lnTo>
                  <a:pt x="90965" y="674370"/>
                </a:lnTo>
                <a:lnTo>
                  <a:pt x="94610" y="669290"/>
                </a:lnTo>
                <a:lnTo>
                  <a:pt x="135549" y="628650"/>
                </a:lnTo>
                <a:lnTo>
                  <a:pt x="113997" y="594360"/>
                </a:lnTo>
                <a:lnTo>
                  <a:pt x="96531" y="557530"/>
                </a:lnTo>
                <a:lnTo>
                  <a:pt x="83302" y="519430"/>
                </a:lnTo>
                <a:lnTo>
                  <a:pt x="74463" y="480060"/>
                </a:lnTo>
                <a:lnTo>
                  <a:pt x="7429" y="480060"/>
                </a:lnTo>
                <a:lnTo>
                  <a:pt x="0" y="473710"/>
                </a:lnTo>
                <a:lnTo>
                  <a:pt x="0" y="372110"/>
                </a:lnTo>
                <a:lnTo>
                  <a:pt x="7429" y="364490"/>
                </a:lnTo>
                <a:lnTo>
                  <a:pt x="74465" y="364490"/>
                </a:lnTo>
                <a:lnTo>
                  <a:pt x="83303" y="325120"/>
                </a:lnTo>
                <a:lnTo>
                  <a:pt x="96531" y="287020"/>
                </a:lnTo>
                <a:lnTo>
                  <a:pt x="113997" y="251460"/>
                </a:lnTo>
                <a:lnTo>
                  <a:pt x="135549" y="217170"/>
                </a:lnTo>
                <a:lnTo>
                  <a:pt x="94610" y="176530"/>
                </a:lnTo>
                <a:lnTo>
                  <a:pt x="90965" y="170180"/>
                </a:lnTo>
                <a:lnTo>
                  <a:pt x="89750" y="163830"/>
                </a:lnTo>
                <a:lnTo>
                  <a:pt x="90965" y="158750"/>
                </a:lnTo>
                <a:lnTo>
                  <a:pt x="94610" y="152400"/>
                </a:lnTo>
                <a:lnTo>
                  <a:pt x="153293" y="93980"/>
                </a:lnTo>
                <a:lnTo>
                  <a:pt x="158784" y="90170"/>
                </a:lnTo>
                <a:lnTo>
                  <a:pt x="165030" y="88900"/>
                </a:lnTo>
                <a:lnTo>
                  <a:pt x="171274" y="90170"/>
                </a:lnTo>
                <a:lnTo>
                  <a:pt x="176765" y="93980"/>
                </a:lnTo>
                <a:lnTo>
                  <a:pt x="212586" y="129540"/>
                </a:lnTo>
                <a:lnTo>
                  <a:pt x="165030" y="129540"/>
                </a:lnTo>
                <a:lnTo>
                  <a:pt x="129817" y="163830"/>
                </a:lnTo>
                <a:lnTo>
                  <a:pt x="175107" y="209550"/>
                </a:lnTo>
                <a:lnTo>
                  <a:pt x="175539" y="217170"/>
                </a:lnTo>
                <a:lnTo>
                  <a:pt x="175611" y="218440"/>
                </a:lnTo>
                <a:lnTo>
                  <a:pt x="175683" y="219710"/>
                </a:lnTo>
                <a:lnTo>
                  <a:pt x="170525" y="226060"/>
                </a:lnTo>
                <a:lnTo>
                  <a:pt x="146291" y="261620"/>
                </a:lnTo>
                <a:lnTo>
                  <a:pt x="127191" y="299720"/>
                </a:lnTo>
                <a:lnTo>
                  <a:pt x="113454" y="340360"/>
                </a:lnTo>
                <a:lnTo>
                  <a:pt x="105310" y="383540"/>
                </a:lnTo>
                <a:lnTo>
                  <a:pt x="104289" y="391160"/>
                </a:lnTo>
                <a:lnTo>
                  <a:pt x="97221" y="397510"/>
                </a:lnTo>
                <a:lnTo>
                  <a:pt x="33191" y="397510"/>
                </a:lnTo>
                <a:lnTo>
                  <a:pt x="33191" y="447040"/>
                </a:lnTo>
                <a:lnTo>
                  <a:pt x="97221" y="447040"/>
                </a:lnTo>
                <a:lnTo>
                  <a:pt x="104289" y="453390"/>
                </a:lnTo>
                <a:lnTo>
                  <a:pt x="113456" y="504190"/>
                </a:lnTo>
                <a:lnTo>
                  <a:pt x="127193" y="544830"/>
                </a:lnTo>
                <a:lnTo>
                  <a:pt x="146292" y="584200"/>
                </a:lnTo>
                <a:lnTo>
                  <a:pt x="170526" y="619760"/>
                </a:lnTo>
                <a:lnTo>
                  <a:pt x="175684" y="626110"/>
                </a:lnTo>
                <a:lnTo>
                  <a:pt x="175107" y="635000"/>
                </a:lnTo>
                <a:lnTo>
                  <a:pt x="129817" y="680720"/>
                </a:lnTo>
                <a:lnTo>
                  <a:pt x="165026" y="716280"/>
                </a:lnTo>
                <a:lnTo>
                  <a:pt x="211791" y="716280"/>
                </a:lnTo>
                <a:lnTo>
                  <a:pt x="176765" y="750570"/>
                </a:lnTo>
                <a:lnTo>
                  <a:pt x="171273" y="754380"/>
                </a:lnTo>
                <a:lnTo>
                  <a:pt x="165028" y="755650"/>
                </a:lnTo>
                <a:close/>
              </a:path>
              <a:path w="846455" h="845820">
                <a:moveTo>
                  <a:pt x="676182" y="134620"/>
                </a:moveTo>
                <a:lnTo>
                  <a:pt x="628681" y="134620"/>
                </a:lnTo>
                <a:lnTo>
                  <a:pt x="669620" y="93980"/>
                </a:lnTo>
                <a:lnTo>
                  <a:pt x="675111" y="90170"/>
                </a:lnTo>
                <a:lnTo>
                  <a:pt x="681356" y="88900"/>
                </a:lnTo>
                <a:lnTo>
                  <a:pt x="687601" y="90170"/>
                </a:lnTo>
                <a:lnTo>
                  <a:pt x="693091" y="93980"/>
                </a:lnTo>
                <a:lnTo>
                  <a:pt x="728811" y="129540"/>
                </a:lnTo>
                <a:lnTo>
                  <a:pt x="681358" y="129540"/>
                </a:lnTo>
                <a:lnTo>
                  <a:pt x="676182" y="134620"/>
                </a:lnTo>
                <a:close/>
              </a:path>
              <a:path w="846455" h="845820">
                <a:moveTo>
                  <a:pt x="219733" y="175260"/>
                </a:moveTo>
                <a:lnTo>
                  <a:pt x="210318" y="173990"/>
                </a:lnTo>
                <a:lnTo>
                  <a:pt x="165030" y="129540"/>
                </a:lnTo>
                <a:lnTo>
                  <a:pt x="212586" y="129540"/>
                </a:lnTo>
                <a:lnTo>
                  <a:pt x="217703" y="134620"/>
                </a:lnTo>
                <a:lnTo>
                  <a:pt x="285244" y="134620"/>
                </a:lnTo>
                <a:lnTo>
                  <a:pt x="262128" y="146050"/>
                </a:lnTo>
                <a:lnTo>
                  <a:pt x="226343" y="170180"/>
                </a:lnTo>
                <a:lnTo>
                  <a:pt x="219733" y="175260"/>
                </a:lnTo>
                <a:close/>
              </a:path>
              <a:path w="846455" h="845820">
                <a:moveTo>
                  <a:pt x="727536" y="716280"/>
                </a:moveTo>
                <a:lnTo>
                  <a:pt x="681356" y="716280"/>
                </a:lnTo>
                <a:lnTo>
                  <a:pt x="716569" y="680720"/>
                </a:lnTo>
                <a:lnTo>
                  <a:pt x="671278" y="635000"/>
                </a:lnTo>
                <a:lnTo>
                  <a:pt x="670866" y="628650"/>
                </a:lnTo>
                <a:lnTo>
                  <a:pt x="670784" y="627380"/>
                </a:lnTo>
                <a:lnTo>
                  <a:pt x="670702" y="626110"/>
                </a:lnTo>
                <a:lnTo>
                  <a:pt x="700094" y="584200"/>
                </a:lnTo>
                <a:lnTo>
                  <a:pt x="719193" y="544830"/>
                </a:lnTo>
                <a:lnTo>
                  <a:pt x="732930" y="504190"/>
                </a:lnTo>
                <a:lnTo>
                  <a:pt x="741075" y="462280"/>
                </a:lnTo>
                <a:lnTo>
                  <a:pt x="742097" y="453390"/>
                </a:lnTo>
                <a:lnTo>
                  <a:pt x="749163" y="447040"/>
                </a:lnTo>
                <a:lnTo>
                  <a:pt x="813193" y="447040"/>
                </a:lnTo>
                <a:lnTo>
                  <a:pt x="813193" y="397510"/>
                </a:lnTo>
                <a:lnTo>
                  <a:pt x="749165" y="397510"/>
                </a:lnTo>
                <a:lnTo>
                  <a:pt x="742097" y="391160"/>
                </a:lnTo>
                <a:lnTo>
                  <a:pt x="732932" y="340360"/>
                </a:lnTo>
                <a:lnTo>
                  <a:pt x="719195" y="299720"/>
                </a:lnTo>
                <a:lnTo>
                  <a:pt x="700095" y="261620"/>
                </a:lnTo>
                <a:lnTo>
                  <a:pt x="675862" y="226060"/>
                </a:lnTo>
                <a:lnTo>
                  <a:pt x="670704" y="219710"/>
                </a:lnTo>
                <a:lnTo>
                  <a:pt x="671281" y="209550"/>
                </a:lnTo>
                <a:lnTo>
                  <a:pt x="716571" y="163830"/>
                </a:lnTo>
                <a:lnTo>
                  <a:pt x="681358" y="129540"/>
                </a:lnTo>
                <a:lnTo>
                  <a:pt x="728811" y="129540"/>
                </a:lnTo>
                <a:lnTo>
                  <a:pt x="751774" y="152400"/>
                </a:lnTo>
                <a:lnTo>
                  <a:pt x="755419" y="158750"/>
                </a:lnTo>
                <a:lnTo>
                  <a:pt x="756635" y="163830"/>
                </a:lnTo>
                <a:lnTo>
                  <a:pt x="755419" y="170180"/>
                </a:lnTo>
                <a:lnTo>
                  <a:pt x="751774" y="176530"/>
                </a:lnTo>
                <a:lnTo>
                  <a:pt x="710836" y="217170"/>
                </a:lnTo>
                <a:lnTo>
                  <a:pt x="732387" y="251460"/>
                </a:lnTo>
                <a:lnTo>
                  <a:pt x="749853" y="287020"/>
                </a:lnTo>
                <a:lnTo>
                  <a:pt x="763082" y="325120"/>
                </a:lnTo>
                <a:lnTo>
                  <a:pt x="771920" y="364490"/>
                </a:lnTo>
                <a:lnTo>
                  <a:pt x="838953" y="364490"/>
                </a:lnTo>
                <a:lnTo>
                  <a:pt x="846385" y="372110"/>
                </a:lnTo>
                <a:lnTo>
                  <a:pt x="846385" y="473710"/>
                </a:lnTo>
                <a:lnTo>
                  <a:pt x="838953" y="480060"/>
                </a:lnTo>
                <a:lnTo>
                  <a:pt x="771921" y="480060"/>
                </a:lnTo>
                <a:lnTo>
                  <a:pt x="763082" y="519430"/>
                </a:lnTo>
                <a:lnTo>
                  <a:pt x="749854" y="557530"/>
                </a:lnTo>
                <a:lnTo>
                  <a:pt x="732387" y="594360"/>
                </a:lnTo>
                <a:lnTo>
                  <a:pt x="710836" y="628650"/>
                </a:lnTo>
                <a:lnTo>
                  <a:pt x="751774" y="669290"/>
                </a:lnTo>
                <a:lnTo>
                  <a:pt x="755419" y="674370"/>
                </a:lnTo>
                <a:lnTo>
                  <a:pt x="756635" y="680720"/>
                </a:lnTo>
                <a:lnTo>
                  <a:pt x="755419" y="687070"/>
                </a:lnTo>
                <a:lnTo>
                  <a:pt x="751774" y="692150"/>
                </a:lnTo>
                <a:lnTo>
                  <a:pt x="727536" y="716280"/>
                </a:lnTo>
                <a:close/>
              </a:path>
              <a:path w="846455" h="845820">
                <a:moveTo>
                  <a:pt x="559585" y="708660"/>
                </a:moveTo>
                <a:lnTo>
                  <a:pt x="303269" y="708660"/>
                </a:lnTo>
                <a:lnTo>
                  <a:pt x="308230" y="699770"/>
                </a:lnTo>
                <a:lnTo>
                  <a:pt x="314702" y="693420"/>
                </a:lnTo>
                <a:lnTo>
                  <a:pt x="322475" y="687070"/>
                </a:lnTo>
                <a:lnTo>
                  <a:pt x="331335" y="683260"/>
                </a:lnTo>
                <a:lnTo>
                  <a:pt x="324232" y="627380"/>
                </a:lnTo>
                <a:lnTo>
                  <a:pt x="309197" y="574040"/>
                </a:lnTo>
                <a:lnTo>
                  <a:pt x="286448" y="521970"/>
                </a:lnTo>
                <a:lnTo>
                  <a:pt x="256205" y="473710"/>
                </a:lnTo>
                <a:lnTo>
                  <a:pt x="238501" y="444500"/>
                </a:lnTo>
                <a:lnTo>
                  <a:pt x="225761" y="412750"/>
                </a:lnTo>
                <a:lnTo>
                  <a:pt x="218128" y="379730"/>
                </a:lnTo>
                <a:lnTo>
                  <a:pt x="215832" y="346710"/>
                </a:lnTo>
                <a:lnTo>
                  <a:pt x="215743" y="345440"/>
                </a:lnTo>
                <a:lnTo>
                  <a:pt x="221785" y="297180"/>
                </a:lnTo>
                <a:lnTo>
                  <a:pt x="238196" y="252730"/>
                </a:lnTo>
                <a:lnTo>
                  <a:pt x="263711" y="212090"/>
                </a:lnTo>
                <a:lnTo>
                  <a:pt x="297065" y="179070"/>
                </a:lnTo>
                <a:lnTo>
                  <a:pt x="336991" y="153670"/>
                </a:lnTo>
                <a:lnTo>
                  <a:pt x="382225" y="138430"/>
                </a:lnTo>
                <a:lnTo>
                  <a:pt x="431500" y="132080"/>
                </a:lnTo>
                <a:lnTo>
                  <a:pt x="473520" y="135890"/>
                </a:lnTo>
                <a:lnTo>
                  <a:pt x="513365" y="148590"/>
                </a:lnTo>
                <a:lnTo>
                  <a:pt x="545237" y="165100"/>
                </a:lnTo>
                <a:lnTo>
                  <a:pt x="428822" y="165100"/>
                </a:lnTo>
                <a:lnTo>
                  <a:pt x="381410" y="172720"/>
                </a:lnTo>
                <a:lnTo>
                  <a:pt x="338666" y="190500"/>
                </a:lnTo>
                <a:lnTo>
                  <a:pt x="302319" y="219710"/>
                </a:lnTo>
                <a:lnTo>
                  <a:pt x="274097" y="256540"/>
                </a:lnTo>
                <a:lnTo>
                  <a:pt x="255727" y="298450"/>
                </a:lnTo>
                <a:lnTo>
                  <a:pt x="248936" y="346710"/>
                </a:lnTo>
                <a:lnTo>
                  <a:pt x="250953" y="374650"/>
                </a:lnTo>
                <a:lnTo>
                  <a:pt x="257408" y="402590"/>
                </a:lnTo>
                <a:lnTo>
                  <a:pt x="268182" y="429260"/>
                </a:lnTo>
                <a:lnTo>
                  <a:pt x="283155" y="454660"/>
                </a:lnTo>
                <a:lnTo>
                  <a:pt x="309857" y="496570"/>
                </a:lnTo>
                <a:lnTo>
                  <a:pt x="331455" y="539750"/>
                </a:lnTo>
                <a:lnTo>
                  <a:pt x="347827" y="585470"/>
                </a:lnTo>
                <a:lnTo>
                  <a:pt x="358854" y="632460"/>
                </a:lnTo>
                <a:lnTo>
                  <a:pt x="364413" y="679450"/>
                </a:lnTo>
                <a:lnTo>
                  <a:pt x="532659" y="679450"/>
                </a:lnTo>
                <a:lnTo>
                  <a:pt x="532137" y="683260"/>
                </a:lnTo>
                <a:lnTo>
                  <a:pt x="541501" y="688340"/>
                </a:lnTo>
                <a:lnTo>
                  <a:pt x="549598" y="694690"/>
                </a:lnTo>
                <a:lnTo>
                  <a:pt x="556168" y="702310"/>
                </a:lnTo>
                <a:lnTo>
                  <a:pt x="559585" y="708660"/>
                </a:lnTo>
                <a:close/>
              </a:path>
              <a:path w="846455" h="845820">
                <a:moveTo>
                  <a:pt x="532659" y="679450"/>
                </a:moveTo>
                <a:lnTo>
                  <a:pt x="499086" y="679450"/>
                </a:lnTo>
                <a:lnTo>
                  <a:pt x="505271" y="631190"/>
                </a:lnTo>
                <a:lnTo>
                  <a:pt x="516587" y="584200"/>
                </a:lnTo>
                <a:lnTo>
                  <a:pt x="532914" y="538480"/>
                </a:lnTo>
                <a:lnTo>
                  <a:pt x="554130" y="495300"/>
                </a:lnTo>
                <a:lnTo>
                  <a:pt x="580115" y="453390"/>
                </a:lnTo>
                <a:lnTo>
                  <a:pt x="600707" y="416560"/>
                </a:lnTo>
                <a:lnTo>
                  <a:pt x="611894" y="375920"/>
                </a:lnTo>
                <a:lnTo>
                  <a:pt x="613530" y="334010"/>
                </a:lnTo>
                <a:lnTo>
                  <a:pt x="605465" y="292100"/>
                </a:lnTo>
                <a:lnTo>
                  <a:pt x="587554" y="252730"/>
                </a:lnTo>
                <a:lnTo>
                  <a:pt x="559648" y="218440"/>
                </a:lnTo>
                <a:lnTo>
                  <a:pt x="499559" y="177800"/>
                </a:lnTo>
                <a:lnTo>
                  <a:pt x="428822" y="165100"/>
                </a:lnTo>
                <a:lnTo>
                  <a:pt x="545237" y="165100"/>
                </a:lnTo>
                <a:lnTo>
                  <a:pt x="582950" y="194310"/>
                </a:lnTo>
                <a:lnTo>
                  <a:pt x="611983" y="229870"/>
                </a:lnTo>
                <a:lnTo>
                  <a:pt x="632282" y="269240"/>
                </a:lnTo>
                <a:lnTo>
                  <a:pt x="643972" y="309880"/>
                </a:lnTo>
                <a:lnTo>
                  <a:pt x="647176" y="353060"/>
                </a:lnTo>
                <a:lnTo>
                  <a:pt x="642020" y="394970"/>
                </a:lnTo>
                <a:lnTo>
                  <a:pt x="628626" y="435610"/>
                </a:lnTo>
                <a:lnTo>
                  <a:pt x="607118" y="473710"/>
                </a:lnTo>
                <a:lnTo>
                  <a:pt x="577677" y="520700"/>
                </a:lnTo>
                <a:lnTo>
                  <a:pt x="555220" y="572770"/>
                </a:lnTo>
                <a:lnTo>
                  <a:pt x="539966" y="626110"/>
                </a:lnTo>
                <a:lnTo>
                  <a:pt x="532659" y="679450"/>
                </a:lnTo>
                <a:close/>
              </a:path>
              <a:path w="846455" h="845820">
                <a:moveTo>
                  <a:pt x="448086" y="679450"/>
                </a:moveTo>
                <a:lnTo>
                  <a:pt x="414894" y="679450"/>
                </a:lnTo>
                <a:lnTo>
                  <a:pt x="414894" y="511810"/>
                </a:lnTo>
                <a:lnTo>
                  <a:pt x="395050" y="502920"/>
                </a:lnTo>
                <a:lnTo>
                  <a:pt x="379276" y="488950"/>
                </a:lnTo>
                <a:lnTo>
                  <a:pt x="368864" y="469900"/>
                </a:lnTo>
                <a:lnTo>
                  <a:pt x="365107" y="447040"/>
                </a:lnTo>
                <a:lnTo>
                  <a:pt x="370332" y="421640"/>
                </a:lnTo>
                <a:lnTo>
                  <a:pt x="384572" y="400050"/>
                </a:lnTo>
                <a:lnTo>
                  <a:pt x="405676" y="386080"/>
                </a:lnTo>
                <a:lnTo>
                  <a:pt x="431490" y="381000"/>
                </a:lnTo>
                <a:lnTo>
                  <a:pt x="457305" y="386080"/>
                </a:lnTo>
                <a:lnTo>
                  <a:pt x="478408" y="400050"/>
                </a:lnTo>
                <a:lnTo>
                  <a:pt x="487622" y="414020"/>
                </a:lnTo>
                <a:lnTo>
                  <a:pt x="431490" y="414020"/>
                </a:lnTo>
                <a:lnTo>
                  <a:pt x="418583" y="416560"/>
                </a:lnTo>
                <a:lnTo>
                  <a:pt x="408031" y="424180"/>
                </a:lnTo>
                <a:lnTo>
                  <a:pt x="400911" y="434340"/>
                </a:lnTo>
                <a:lnTo>
                  <a:pt x="398299" y="447040"/>
                </a:lnTo>
                <a:lnTo>
                  <a:pt x="400911" y="459740"/>
                </a:lnTo>
                <a:lnTo>
                  <a:pt x="408031" y="471170"/>
                </a:lnTo>
                <a:lnTo>
                  <a:pt x="418583" y="477520"/>
                </a:lnTo>
                <a:lnTo>
                  <a:pt x="431490" y="480060"/>
                </a:lnTo>
                <a:lnTo>
                  <a:pt x="488563" y="480060"/>
                </a:lnTo>
                <a:lnTo>
                  <a:pt x="483704" y="488950"/>
                </a:lnTo>
                <a:lnTo>
                  <a:pt x="467931" y="502920"/>
                </a:lnTo>
                <a:lnTo>
                  <a:pt x="448086" y="511810"/>
                </a:lnTo>
                <a:lnTo>
                  <a:pt x="448086" y="679450"/>
                </a:lnTo>
                <a:close/>
              </a:path>
              <a:path w="846455" h="845820">
                <a:moveTo>
                  <a:pt x="488563" y="480060"/>
                </a:moveTo>
                <a:lnTo>
                  <a:pt x="431490" y="480060"/>
                </a:lnTo>
                <a:lnTo>
                  <a:pt x="444397" y="477520"/>
                </a:lnTo>
                <a:lnTo>
                  <a:pt x="454949" y="471170"/>
                </a:lnTo>
                <a:lnTo>
                  <a:pt x="462069" y="459740"/>
                </a:lnTo>
                <a:lnTo>
                  <a:pt x="464682" y="447040"/>
                </a:lnTo>
                <a:lnTo>
                  <a:pt x="462069" y="434340"/>
                </a:lnTo>
                <a:lnTo>
                  <a:pt x="454949" y="424180"/>
                </a:lnTo>
                <a:lnTo>
                  <a:pt x="444397" y="416560"/>
                </a:lnTo>
                <a:lnTo>
                  <a:pt x="431490" y="414020"/>
                </a:lnTo>
                <a:lnTo>
                  <a:pt x="487622" y="414020"/>
                </a:lnTo>
                <a:lnTo>
                  <a:pt x="492648" y="421640"/>
                </a:lnTo>
                <a:lnTo>
                  <a:pt x="497873" y="447040"/>
                </a:lnTo>
                <a:lnTo>
                  <a:pt x="494116" y="469900"/>
                </a:lnTo>
                <a:lnTo>
                  <a:pt x="488563" y="480060"/>
                </a:lnTo>
                <a:close/>
              </a:path>
              <a:path w="846455" h="845820">
                <a:moveTo>
                  <a:pt x="211791" y="716280"/>
                </a:moveTo>
                <a:lnTo>
                  <a:pt x="165026" y="716280"/>
                </a:lnTo>
                <a:lnTo>
                  <a:pt x="210316" y="670560"/>
                </a:lnTo>
                <a:lnTo>
                  <a:pt x="219731" y="670560"/>
                </a:lnTo>
                <a:lnTo>
                  <a:pt x="226336" y="675640"/>
                </a:lnTo>
                <a:lnTo>
                  <a:pt x="241068" y="684530"/>
                </a:lnTo>
                <a:lnTo>
                  <a:pt x="260277" y="693420"/>
                </a:lnTo>
                <a:lnTo>
                  <a:pt x="303269" y="708660"/>
                </a:lnTo>
                <a:lnTo>
                  <a:pt x="559585" y="708660"/>
                </a:lnTo>
                <a:lnTo>
                  <a:pt x="560269" y="709930"/>
                </a:lnTo>
                <a:lnTo>
                  <a:pt x="218277" y="709930"/>
                </a:lnTo>
                <a:lnTo>
                  <a:pt x="211791" y="716280"/>
                </a:lnTo>
                <a:close/>
              </a:path>
              <a:path w="846455" h="845820">
                <a:moveTo>
                  <a:pt x="626879" y="711200"/>
                </a:moveTo>
                <a:lnTo>
                  <a:pt x="560952" y="711200"/>
                </a:lnTo>
                <a:lnTo>
                  <a:pt x="576411" y="703580"/>
                </a:lnTo>
                <a:lnTo>
                  <a:pt x="591434" y="694690"/>
                </a:lnTo>
                <a:lnTo>
                  <a:pt x="605989" y="685800"/>
                </a:lnTo>
                <a:lnTo>
                  <a:pt x="620045" y="675640"/>
                </a:lnTo>
                <a:lnTo>
                  <a:pt x="626650" y="670560"/>
                </a:lnTo>
                <a:lnTo>
                  <a:pt x="636067" y="670560"/>
                </a:lnTo>
                <a:lnTo>
                  <a:pt x="675066" y="709930"/>
                </a:lnTo>
                <a:lnTo>
                  <a:pt x="628683" y="709930"/>
                </a:lnTo>
                <a:lnTo>
                  <a:pt x="626879" y="711200"/>
                </a:lnTo>
                <a:close/>
              </a:path>
              <a:path w="846455" h="845820">
                <a:moveTo>
                  <a:pt x="514469" y="779780"/>
                </a:moveTo>
                <a:lnTo>
                  <a:pt x="348511" y="779780"/>
                </a:lnTo>
                <a:lnTo>
                  <a:pt x="332233" y="777240"/>
                </a:lnTo>
                <a:lnTo>
                  <a:pt x="318205" y="769620"/>
                </a:lnTo>
                <a:lnTo>
                  <a:pt x="307349" y="756920"/>
                </a:lnTo>
                <a:lnTo>
                  <a:pt x="300584" y="742950"/>
                </a:lnTo>
                <a:lnTo>
                  <a:pt x="279783" y="735330"/>
                </a:lnTo>
                <a:lnTo>
                  <a:pt x="258075" y="727710"/>
                </a:lnTo>
                <a:lnTo>
                  <a:pt x="237044" y="718820"/>
                </a:lnTo>
                <a:lnTo>
                  <a:pt x="218277" y="709930"/>
                </a:lnTo>
                <a:lnTo>
                  <a:pt x="560269" y="709930"/>
                </a:lnTo>
                <a:lnTo>
                  <a:pt x="560952" y="711200"/>
                </a:lnTo>
                <a:lnTo>
                  <a:pt x="626879" y="711200"/>
                </a:lnTo>
                <a:lnTo>
                  <a:pt x="625074" y="712470"/>
                </a:lnTo>
                <a:lnTo>
                  <a:pt x="338678" y="712470"/>
                </a:lnTo>
                <a:lnTo>
                  <a:pt x="331494" y="721360"/>
                </a:lnTo>
                <a:lnTo>
                  <a:pt x="331801" y="727710"/>
                </a:lnTo>
                <a:lnTo>
                  <a:pt x="331924" y="730250"/>
                </a:lnTo>
                <a:lnTo>
                  <a:pt x="332020" y="739140"/>
                </a:lnTo>
                <a:lnTo>
                  <a:pt x="339420" y="746760"/>
                </a:lnTo>
                <a:lnTo>
                  <a:pt x="563552" y="746760"/>
                </a:lnTo>
                <a:lnTo>
                  <a:pt x="560591" y="748030"/>
                </a:lnTo>
                <a:lnTo>
                  <a:pt x="553185" y="760730"/>
                </a:lnTo>
                <a:lnTo>
                  <a:pt x="542561" y="770890"/>
                </a:lnTo>
                <a:lnTo>
                  <a:pt x="529422" y="777240"/>
                </a:lnTo>
                <a:lnTo>
                  <a:pt x="514469" y="779780"/>
                </a:lnTo>
                <a:close/>
              </a:path>
              <a:path w="846455" h="845820">
                <a:moveTo>
                  <a:pt x="681356" y="755650"/>
                </a:moveTo>
                <a:lnTo>
                  <a:pt x="675111" y="754380"/>
                </a:lnTo>
                <a:lnTo>
                  <a:pt x="669620" y="750570"/>
                </a:lnTo>
                <a:lnTo>
                  <a:pt x="628683" y="709930"/>
                </a:lnTo>
                <a:lnTo>
                  <a:pt x="675066" y="709930"/>
                </a:lnTo>
                <a:lnTo>
                  <a:pt x="681356" y="716280"/>
                </a:lnTo>
                <a:lnTo>
                  <a:pt x="727536" y="716280"/>
                </a:lnTo>
                <a:lnTo>
                  <a:pt x="693091" y="750570"/>
                </a:lnTo>
                <a:lnTo>
                  <a:pt x="687600" y="754380"/>
                </a:lnTo>
                <a:lnTo>
                  <a:pt x="681356" y="755650"/>
                </a:lnTo>
                <a:close/>
              </a:path>
              <a:path w="846455" h="845820">
                <a:moveTo>
                  <a:pt x="563552" y="746760"/>
                </a:moveTo>
                <a:lnTo>
                  <a:pt x="523620" y="746760"/>
                </a:lnTo>
                <a:lnTo>
                  <a:pt x="531065" y="739140"/>
                </a:lnTo>
                <a:lnTo>
                  <a:pt x="531065" y="720090"/>
                </a:lnTo>
                <a:lnTo>
                  <a:pt x="523788" y="713740"/>
                </a:lnTo>
                <a:lnTo>
                  <a:pt x="514784" y="712470"/>
                </a:lnTo>
                <a:lnTo>
                  <a:pt x="625074" y="712470"/>
                </a:lnTo>
                <a:lnTo>
                  <a:pt x="612444" y="721360"/>
                </a:lnTo>
                <a:lnTo>
                  <a:pt x="595657" y="731520"/>
                </a:lnTo>
                <a:lnTo>
                  <a:pt x="578360" y="740410"/>
                </a:lnTo>
                <a:lnTo>
                  <a:pt x="563552" y="746760"/>
                </a:lnTo>
                <a:close/>
              </a:path>
              <a:path w="846455" h="845820">
                <a:moveTo>
                  <a:pt x="431490" y="845820"/>
                </a:moveTo>
                <a:lnTo>
                  <a:pt x="402964" y="840740"/>
                </a:lnTo>
                <a:lnTo>
                  <a:pt x="378699" y="826770"/>
                </a:lnTo>
                <a:lnTo>
                  <a:pt x="360503" y="805180"/>
                </a:lnTo>
                <a:lnTo>
                  <a:pt x="350181" y="779780"/>
                </a:lnTo>
                <a:lnTo>
                  <a:pt x="384547" y="779780"/>
                </a:lnTo>
                <a:lnTo>
                  <a:pt x="391729" y="792480"/>
                </a:lnTo>
                <a:lnTo>
                  <a:pt x="402474" y="802640"/>
                </a:lnTo>
                <a:lnTo>
                  <a:pt x="415991" y="810260"/>
                </a:lnTo>
                <a:lnTo>
                  <a:pt x="431490" y="812800"/>
                </a:lnTo>
                <a:lnTo>
                  <a:pt x="496055" y="812800"/>
                </a:lnTo>
                <a:lnTo>
                  <a:pt x="484281" y="826770"/>
                </a:lnTo>
                <a:lnTo>
                  <a:pt x="460017" y="840740"/>
                </a:lnTo>
                <a:lnTo>
                  <a:pt x="431490" y="845820"/>
                </a:lnTo>
                <a:close/>
              </a:path>
              <a:path w="846455" h="845820">
                <a:moveTo>
                  <a:pt x="496055" y="812800"/>
                </a:moveTo>
                <a:lnTo>
                  <a:pt x="431490" y="812800"/>
                </a:lnTo>
                <a:lnTo>
                  <a:pt x="446989" y="810260"/>
                </a:lnTo>
                <a:lnTo>
                  <a:pt x="460507" y="802640"/>
                </a:lnTo>
                <a:lnTo>
                  <a:pt x="471251" y="792480"/>
                </a:lnTo>
                <a:lnTo>
                  <a:pt x="478433" y="779780"/>
                </a:lnTo>
                <a:lnTo>
                  <a:pt x="512800" y="779780"/>
                </a:lnTo>
                <a:lnTo>
                  <a:pt x="502478" y="805180"/>
                </a:lnTo>
                <a:lnTo>
                  <a:pt x="496055" y="812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g object 50"/>
          <p:cNvSpPr/>
          <p:nvPr/>
        </p:nvSpPr>
        <p:spPr>
          <a:xfrm>
            <a:off x="12231421" y="3673207"/>
            <a:ext cx="846455" cy="846455"/>
          </a:xfrm>
          <a:custGeom>
            <a:avLst/>
            <a:gdLst/>
            <a:ahLst/>
            <a:cxnLst/>
            <a:rect l="l" t="t" r="r" b="b"/>
            <a:pathLst>
              <a:path w="846455" h="846454">
                <a:moveTo>
                  <a:pt x="298729" y="663829"/>
                </a:moveTo>
                <a:lnTo>
                  <a:pt x="284124" y="628637"/>
                </a:lnTo>
                <a:lnTo>
                  <a:pt x="265531" y="617397"/>
                </a:lnTo>
                <a:lnTo>
                  <a:pt x="265531" y="654672"/>
                </a:lnTo>
                <a:lnTo>
                  <a:pt x="265531" y="672985"/>
                </a:lnTo>
                <a:lnTo>
                  <a:pt x="258089" y="680427"/>
                </a:lnTo>
                <a:lnTo>
                  <a:pt x="156806" y="680427"/>
                </a:lnTo>
                <a:lnTo>
                  <a:pt x="149364" y="672985"/>
                </a:lnTo>
                <a:lnTo>
                  <a:pt x="149364" y="654672"/>
                </a:lnTo>
                <a:lnTo>
                  <a:pt x="156806" y="647230"/>
                </a:lnTo>
                <a:lnTo>
                  <a:pt x="258089" y="647230"/>
                </a:lnTo>
                <a:lnTo>
                  <a:pt x="265531" y="654672"/>
                </a:lnTo>
                <a:lnTo>
                  <a:pt x="265531" y="617397"/>
                </a:lnTo>
                <a:lnTo>
                  <a:pt x="248945" y="614045"/>
                </a:lnTo>
                <a:lnTo>
                  <a:pt x="224040" y="614045"/>
                </a:lnTo>
                <a:lnTo>
                  <a:pt x="224040" y="322745"/>
                </a:lnTo>
                <a:lnTo>
                  <a:pt x="216611" y="315315"/>
                </a:lnTo>
                <a:lnTo>
                  <a:pt x="198285" y="315315"/>
                </a:lnTo>
                <a:lnTo>
                  <a:pt x="190855" y="322745"/>
                </a:lnTo>
                <a:lnTo>
                  <a:pt x="190855" y="614045"/>
                </a:lnTo>
                <a:lnTo>
                  <a:pt x="165963" y="614045"/>
                </a:lnTo>
                <a:lnTo>
                  <a:pt x="146596" y="617956"/>
                </a:lnTo>
                <a:lnTo>
                  <a:pt x="130771" y="628637"/>
                </a:lnTo>
                <a:lnTo>
                  <a:pt x="120091" y="644474"/>
                </a:lnTo>
                <a:lnTo>
                  <a:pt x="116179" y="663829"/>
                </a:lnTo>
                <a:lnTo>
                  <a:pt x="120091" y="683183"/>
                </a:lnTo>
                <a:lnTo>
                  <a:pt x="130771" y="699020"/>
                </a:lnTo>
                <a:lnTo>
                  <a:pt x="146596" y="709701"/>
                </a:lnTo>
                <a:lnTo>
                  <a:pt x="165963" y="713613"/>
                </a:lnTo>
                <a:lnTo>
                  <a:pt x="190855" y="713613"/>
                </a:lnTo>
                <a:lnTo>
                  <a:pt x="190855" y="755967"/>
                </a:lnTo>
                <a:lnTo>
                  <a:pt x="198285" y="763409"/>
                </a:lnTo>
                <a:lnTo>
                  <a:pt x="216611" y="763409"/>
                </a:lnTo>
                <a:lnTo>
                  <a:pt x="224040" y="755967"/>
                </a:lnTo>
                <a:lnTo>
                  <a:pt x="224040" y="713613"/>
                </a:lnTo>
                <a:lnTo>
                  <a:pt x="248945" y="713613"/>
                </a:lnTo>
                <a:lnTo>
                  <a:pt x="268300" y="709701"/>
                </a:lnTo>
                <a:lnTo>
                  <a:pt x="284124" y="699020"/>
                </a:lnTo>
                <a:lnTo>
                  <a:pt x="294805" y="683183"/>
                </a:lnTo>
                <a:lnTo>
                  <a:pt x="295363" y="680427"/>
                </a:lnTo>
                <a:lnTo>
                  <a:pt x="298729" y="663829"/>
                </a:lnTo>
                <a:close/>
              </a:path>
              <a:path w="846455" h="846454">
                <a:moveTo>
                  <a:pt x="514477" y="414896"/>
                </a:moveTo>
                <a:lnTo>
                  <a:pt x="511111" y="398297"/>
                </a:lnTo>
                <a:lnTo>
                  <a:pt x="510552" y="395528"/>
                </a:lnTo>
                <a:lnTo>
                  <a:pt x="499872" y="379704"/>
                </a:lnTo>
                <a:lnTo>
                  <a:pt x="484047" y="369023"/>
                </a:lnTo>
                <a:lnTo>
                  <a:pt x="481279" y="368465"/>
                </a:lnTo>
                <a:lnTo>
                  <a:pt x="481279" y="405739"/>
                </a:lnTo>
                <a:lnTo>
                  <a:pt x="481279" y="424040"/>
                </a:lnTo>
                <a:lnTo>
                  <a:pt x="473837" y="431482"/>
                </a:lnTo>
                <a:lnTo>
                  <a:pt x="372554" y="431482"/>
                </a:lnTo>
                <a:lnTo>
                  <a:pt x="365112" y="424040"/>
                </a:lnTo>
                <a:lnTo>
                  <a:pt x="365112" y="405739"/>
                </a:lnTo>
                <a:lnTo>
                  <a:pt x="372554" y="398297"/>
                </a:lnTo>
                <a:lnTo>
                  <a:pt x="473837" y="398297"/>
                </a:lnTo>
                <a:lnTo>
                  <a:pt x="481279" y="405739"/>
                </a:lnTo>
                <a:lnTo>
                  <a:pt x="481279" y="368465"/>
                </a:lnTo>
                <a:lnTo>
                  <a:pt x="464680" y="365099"/>
                </a:lnTo>
                <a:lnTo>
                  <a:pt x="439788" y="365099"/>
                </a:lnTo>
                <a:lnTo>
                  <a:pt x="439788" y="322745"/>
                </a:lnTo>
                <a:lnTo>
                  <a:pt x="432358" y="315315"/>
                </a:lnTo>
                <a:lnTo>
                  <a:pt x="414032" y="315315"/>
                </a:lnTo>
                <a:lnTo>
                  <a:pt x="406603" y="322745"/>
                </a:lnTo>
                <a:lnTo>
                  <a:pt x="406603" y="365099"/>
                </a:lnTo>
                <a:lnTo>
                  <a:pt x="381711" y="365099"/>
                </a:lnTo>
                <a:lnTo>
                  <a:pt x="362343" y="369023"/>
                </a:lnTo>
                <a:lnTo>
                  <a:pt x="346519" y="379704"/>
                </a:lnTo>
                <a:lnTo>
                  <a:pt x="335838" y="395528"/>
                </a:lnTo>
                <a:lnTo>
                  <a:pt x="331914" y="414896"/>
                </a:lnTo>
                <a:lnTo>
                  <a:pt x="335838" y="434251"/>
                </a:lnTo>
                <a:lnTo>
                  <a:pt x="346519" y="450075"/>
                </a:lnTo>
                <a:lnTo>
                  <a:pt x="362343" y="460756"/>
                </a:lnTo>
                <a:lnTo>
                  <a:pt x="381711" y="464680"/>
                </a:lnTo>
                <a:lnTo>
                  <a:pt x="406603" y="464680"/>
                </a:lnTo>
                <a:lnTo>
                  <a:pt x="406603" y="755967"/>
                </a:lnTo>
                <a:lnTo>
                  <a:pt x="414032" y="763409"/>
                </a:lnTo>
                <a:lnTo>
                  <a:pt x="432358" y="763409"/>
                </a:lnTo>
                <a:lnTo>
                  <a:pt x="439788" y="755967"/>
                </a:lnTo>
                <a:lnTo>
                  <a:pt x="439788" y="464680"/>
                </a:lnTo>
                <a:lnTo>
                  <a:pt x="464680" y="464680"/>
                </a:lnTo>
                <a:lnTo>
                  <a:pt x="484047" y="460756"/>
                </a:lnTo>
                <a:lnTo>
                  <a:pt x="499872" y="450075"/>
                </a:lnTo>
                <a:lnTo>
                  <a:pt x="510552" y="434251"/>
                </a:lnTo>
                <a:lnTo>
                  <a:pt x="511111" y="431482"/>
                </a:lnTo>
                <a:lnTo>
                  <a:pt x="514477" y="414896"/>
                </a:lnTo>
                <a:close/>
              </a:path>
              <a:path w="846455" h="846454">
                <a:moveTo>
                  <a:pt x="730224" y="531063"/>
                </a:moveTo>
                <a:lnTo>
                  <a:pt x="726859" y="514464"/>
                </a:lnTo>
                <a:lnTo>
                  <a:pt x="726300" y="511695"/>
                </a:lnTo>
                <a:lnTo>
                  <a:pt x="715619" y="495871"/>
                </a:lnTo>
                <a:lnTo>
                  <a:pt x="699795" y="485190"/>
                </a:lnTo>
                <a:lnTo>
                  <a:pt x="697026" y="484632"/>
                </a:lnTo>
                <a:lnTo>
                  <a:pt x="697026" y="521906"/>
                </a:lnTo>
                <a:lnTo>
                  <a:pt x="697026" y="540207"/>
                </a:lnTo>
                <a:lnTo>
                  <a:pt x="689584" y="547662"/>
                </a:lnTo>
                <a:lnTo>
                  <a:pt x="588302" y="547662"/>
                </a:lnTo>
                <a:lnTo>
                  <a:pt x="580859" y="540207"/>
                </a:lnTo>
                <a:lnTo>
                  <a:pt x="580859" y="521906"/>
                </a:lnTo>
                <a:lnTo>
                  <a:pt x="588302" y="514464"/>
                </a:lnTo>
                <a:lnTo>
                  <a:pt x="689584" y="514464"/>
                </a:lnTo>
                <a:lnTo>
                  <a:pt x="697026" y="521906"/>
                </a:lnTo>
                <a:lnTo>
                  <a:pt x="697026" y="484632"/>
                </a:lnTo>
                <a:lnTo>
                  <a:pt x="680427" y="481279"/>
                </a:lnTo>
                <a:lnTo>
                  <a:pt x="655535" y="481279"/>
                </a:lnTo>
                <a:lnTo>
                  <a:pt x="655535" y="322745"/>
                </a:lnTo>
                <a:lnTo>
                  <a:pt x="648106" y="315315"/>
                </a:lnTo>
                <a:lnTo>
                  <a:pt x="629780" y="315315"/>
                </a:lnTo>
                <a:lnTo>
                  <a:pt x="622350" y="322745"/>
                </a:lnTo>
                <a:lnTo>
                  <a:pt x="622350" y="481279"/>
                </a:lnTo>
                <a:lnTo>
                  <a:pt x="597446" y="481279"/>
                </a:lnTo>
                <a:lnTo>
                  <a:pt x="578091" y="485190"/>
                </a:lnTo>
                <a:lnTo>
                  <a:pt x="562267" y="495871"/>
                </a:lnTo>
                <a:lnTo>
                  <a:pt x="551586" y="511695"/>
                </a:lnTo>
                <a:lnTo>
                  <a:pt x="547662" y="531063"/>
                </a:lnTo>
                <a:lnTo>
                  <a:pt x="551586" y="550418"/>
                </a:lnTo>
                <a:lnTo>
                  <a:pt x="562267" y="566254"/>
                </a:lnTo>
                <a:lnTo>
                  <a:pt x="578091" y="576935"/>
                </a:lnTo>
                <a:lnTo>
                  <a:pt x="597446" y="580847"/>
                </a:lnTo>
                <a:lnTo>
                  <a:pt x="622350" y="580847"/>
                </a:lnTo>
                <a:lnTo>
                  <a:pt x="622350" y="755967"/>
                </a:lnTo>
                <a:lnTo>
                  <a:pt x="629780" y="763409"/>
                </a:lnTo>
                <a:lnTo>
                  <a:pt x="648106" y="763409"/>
                </a:lnTo>
                <a:lnTo>
                  <a:pt x="655535" y="755967"/>
                </a:lnTo>
                <a:lnTo>
                  <a:pt x="655535" y="580847"/>
                </a:lnTo>
                <a:lnTo>
                  <a:pt x="680427" y="580847"/>
                </a:lnTo>
                <a:lnTo>
                  <a:pt x="699795" y="576935"/>
                </a:lnTo>
                <a:lnTo>
                  <a:pt x="715619" y="566254"/>
                </a:lnTo>
                <a:lnTo>
                  <a:pt x="726300" y="550418"/>
                </a:lnTo>
                <a:lnTo>
                  <a:pt x="726859" y="547662"/>
                </a:lnTo>
                <a:lnTo>
                  <a:pt x="730224" y="531063"/>
                </a:lnTo>
                <a:close/>
              </a:path>
              <a:path w="846455" h="846454">
                <a:moveTo>
                  <a:pt x="846391" y="66382"/>
                </a:moveTo>
                <a:lnTo>
                  <a:pt x="841159" y="40563"/>
                </a:lnTo>
                <a:lnTo>
                  <a:pt x="836180" y="33185"/>
                </a:lnTo>
                <a:lnTo>
                  <a:pt x="826922" y="19456"/>
                </a:lnTo>
                <a:lnTo>
                  <a:pt x="813193" y="10198"/>
                </a:lnTo>
                <a:lnTo>
                  <a:pt x="813193" y="66382"/>
                </a:lnTo>
                <a:lnTo>
                  <a:pt x="813193" y="232333"/>
                </a:lnTo>
                <a:lnTo>
                  <a:pt x="813193" y="265531"/>
                </a:lnTo>
                <a:lnTo>
                  <a:pt x="813193" y="779995"/>
                </a:lnTo>
                <a:lnTo>
                  <a:pt x="810590" y="792911"/>
                </a:lnTo>
                <a:lnTo>
                  <a:pt x="803465" y="803452"/>
                </a:lnTo>
                <a:lnTo>
                  <a:pt x="792911" y="810577"/>
                </a:lnTo>
                <a:lnTo>
                  <a:pt x="780008" y="813193"/>
                </a:lnTo>
                <a:lnTo>
                  <a:pt x="66382" y="813193"/>
                </a:lnTo>
                <a:lnTo>
                  <a:pt x="53479" y="810577"/>
                </a:lnTo>
                <a:lnTo>
                  <a:pt x="42926" y="803452"/>
                </a:lnTo>
                <a:lnTo>
                  <a:pt x="35814" y="792911"/>
                </a:lnTo>
                <a:lnTo>
                  <a:pt x="33197" y="779995"/>
                </a:lnTo>
                <a:lnTo>
                  <a:pt x="33197" y="265531"/>
                </a:lnTo>
                <a:lnTo>
                  <a:pt x="813193" y="265531"/>
                </a:lnTo>
                <a:lnTo>
                  <a:pt x="813193" y="232333"/>
                </a:lnTo>
                <a:lnTo>
                  <a:pt x="680427" y="232333"/>
                </a:lnTo>
                <a:lnTo>
                  <a:pt x="680427" y="33185"/>
                </a:lnTo>
                <a:lnTo>
                  <a:pt x="780008" y="33185"/>
                </a:lnTo>
                <a:lnTo>
                  <a:pt x="792911" y="35801"/>
                </a:lnTo>
                <a:lnTo>
                  <a:pt x="803465" y="42926"/>
                </a:lnTo>
                <a:lnTo>
                  <a:pt x="810590" y="53467"/>
                </a:lnTo>
                <a:lnTo>
                  <a:pt x="813193" y="66382"/>
                </a:lnTo>
                <a:lnTo>
                  <a:pt x="813193" y="10198"/>
                </a:lnTo>
                <a:lnTo>
                  <a:pt x="805815" y="5219"/>
                </a:lnTo>
                <a:lnTo>
                  <a:pt x="780008" y="0"/>
                </a:lnTo>
                <a:lnTo>
                  <a:pt x="647242" y="0"/>
                </a:lnTo>
                <a:lnTo>
                  <a:pt x="647242" y="33185"/>
                </a:lnTo>
                <a:lnTo>
                  <a:pt x="647242" y="232333"/>
                </a:lnTo>
                <a:lnTo>
                  <a:pt x="33197" y="232333"/>
                </a:lnTo>
                <a:lnTo>
                  <a:pt x="33197" y="66382"/>
                </a:lnTo>
                <a:lnTo>
                  <a:pt x="35814" y="53467"/>
                </a:lnTo>
                <a:lnTo>
                  <a:pt x="42926" y="42926"/>
                </a:lnTo>
                <a:lnTo>
                  <a:pt x="53479" y="35801"/>
                </a:lnTo>
                <a:lnTo>
                  <a:pt x="66382" y="33185"/>
                </a:lnTo>
                <a:lnTo>
                  <a:pt x="647242" y="33185"/>
                </a:lnTo>
                <a:lnTo>
                  <a:pt x="647242" y="0"/>
                </a:lnTo>
                <a:lnTo>
                  <a:pt x="66382" y="0"/>
                </a:lnTo>
                <a:lnTo>
                  <a:pt x="40576" y="5219"/>
                </a:lnTo>
                <a:lnTo>
                  <a:pt x="19469" y="19456"/>
                </a:lnTo>
                <a:lnTo>
                  <a:pt x="5232" y="40563"/>
                </a:lnTo>
                <a:lnTo>
                  <a:pt x="0" y="66382"/>
                </a:lnTo>
                <a:lnTo>
                  <a:pt x="0" y="779995"/>
                </a:lnTo>
                <a:lnTo>
                  <a:pt x="5232" y="805815"/>
                </a:lnTo>
                <a:lnTo>
                  <a:pt x="19469" y="826922"/>
                </a:lnTo>
                <a:lnTo>
                  <a:pt x="40576" y="841159"/>
                </a:lnTo>
                <a:lnTo>
                  <a:pt x="66382" y="846378"/>
                </a:lnTo>
                <a:lnTo>
                  <a:pt x="780008" y="846378"/>
                </a:lnTo>
                <a:lnTo>
                  <a:pt x="805815" y="841159"/>
                </a:lnTo>
                <a:lnTo>
                  <a:pt x="826922" y="826922"/>
                </a:lnTo>
                <a:lnTo>
                  <a:pt x="836180" y="813193"/>
                </a:lnTo>
                <a:lnTo>
                  <a:pt x="841159" y="805815"/>
                </a:lnTo>
                <a:lnTo>
                  <a:pt x="846391" y="779995"/>
                </a:lnTo>
                <a:lnTo>
                  <a:pt x="846391" y="265531"/>
                </a:lnTo>
                <a:lnTo>
                  <a:pt x="846391" y="232333"/>
                </a:lnTo>
                <a:lnTo>
                  <a:pt x="846391" y="663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1" name="bg object 5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2314409" y="3739581"/>
            <a:ext cx="132766" cy="132766"/>
          </a:xfrm>
          <a:prstGeom prst="rect">
            <a:avLst/>
          </a:prstGeom>
        </p:spPr>
      </p:pic>
      <p:pic>
        <p:nvPicPr>
          <p:cNvPr id="52" name="bg object 5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2496963" y="3739581"/>
            <a:ext cx="132766" cy="132766"/>
          </a:xfrm>
          <a:prstGeom prst="rect">
            <a:avLst/>
          </a:prstGeom>
        </p:spPr>
      </p:pic>
      <p:sp>
        <p:nvSpPr>
          <p:cNvPr id="53" name="bg object 53"/>
          <p:cNvSpPr/>
          <p:nvPr/>
        </p:nvSpPr>
        <p:spPr>
          <a:xfrm>
            <a:off x="12961645" y="3789369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18796" y="33191"/>
                </a:moveTo>
                <a:lnTo>
                  <a:pt x="14395" y="33191"/>
                </a:lnTo>
                <a:lnTo>
                  <a:pt x="12278" y="32770"/>
                </a:lnTo>
                <a:lnTo>
                  <a:pt x="0" y="18796"/>
                </a:lnTo>
                <a:lnTo>
                  <a:pt x="0" y="14395"/>
                </a:lnTo>
                <a:lnTo>
                  <a:pt x="14395" y="0"/>
                </a:lnTo>
                <a:lnTo>
                  <a:pt x="18796" y="0"/>
                </a:lnTo>
                <a:lnTo>
                  <a:pt x="33191" y="16595"/>
                </a:lnTo>
                <a:lnTo>
                  <a:pt x="33191" y="18796"/>
                </a:lnTo>
                <a:lnTo>
                  <a:pt x="18796" y="331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bg object 54"/>
          <p:cNvSpPr/>
          <p:nvPr/>
        </p:nvSpPr>
        <p:spPr>
          <a:xfrm>
            <a:off x="11014672" y="3714762"/>
            <a:ext cx="846455" cy="763905"/>
          </a:xfrm>
          <a:custGeom>
            <a:avLst/>
            <a:gdLst/>
            <a:ahLst/>
            <a:cxnLst/>
            <a:rect l="l" t="t" r="r" b="b"/>
            <a:pathLst>
              <a:path w="846454" h="763904">
                <a:moveTo>
                  <a:pt x="746747" y="73799"/>
                </a:moveTo>
                <a:lnTo>
                  <a:pt x="739317" y="66370"/>
                </a:lnTo>
                <a:lnTo>
                  <a:pt x="713562" y="66370"/>
                </a:lnTo>
                <a:lnTo>
                  <a:pt x="713562" y="99568"/>
                </a:lnTo>
                <a:lnTo>
                  <a:pt x="713562" y="374535"/>
                </a:lnTo>
                <a:lnTo>
                  <a:pt x="713562" y="428815"/>
                </a:lnTo>
                <a:lnTo>
                  <a:pt x="713562" y="531012"/>
                </a:lnTo>
                <a:lnTo>
                  <a:pt x="132753" y="531012"/>
                </a:lnTo>
                <a:lnTo>
                  <a:pt x="132753" y="528891"/>
                </a:lnTo>
                <a:lnTo>
                  <a:pt x="176631" y="478167"/>
                </a:lnTo>
                <a:lnTo>
                  <a:pt x="382549" y="240068"/>
                </a:lnTo>
                <a:lnTo>
                  <a:pt x="527583" y="385102"/>
                </a:lnTo>
                <a:lnTo>
                  <a:pt x="533069" y="388747"/>
                </a:lnTo>
                <a:lnTo>
                  <a:pt x="539318" y="389966"/>
                </a:lnTo>
                <a:lnTo>
                  <a:pt x="545566" y="388747"/>
                </a:lnTo>
                <a:lnTo>
                  <a:pt x="551053" y="385102"/>
                </a:lnTo>
                <a:lnTo>
                  <a:pt x="554697" y="379615"/>
                </a:lnTo>
                <a:lnTo>
                  <a:pt x="555917" y="373367"/>
                </a:lnTo>
                <a:lnTo>
                  <a:pt x="554697" y="367118"/>
                </a:lnTo>
                <a:lnTo>
                  <a:pt x="551053" y="361632"/>
                </a:lnTo>
                <a:lnTo>
                  <a:pt x="521296" y="331876"/>
                </a:lnTo>
                <a:lnTo>
                  <a:pt x="544766" y="308419"/>
                </a:lnTo>
                <a:lnTo>
                  <a:pt x="587502" y="265684"/>
                </a:lnTo>
                <a:lnTo>
                  <a:pt x="713562" y="428815"/>
                </a:lnTo>
                <a:lnTo>
                  <a:pt x="713562" y="374535"/>
                </a:lnTo>
                <a:lnTo>
                  <a:pt x="629437" y="265684"/>
                </a:lnTo>
                <a:lnTo>
                  <a:pt x="609193" y="239471"/>
                </a:lnTo>
                <a:lnTo>
                  <a:pt x="602234" y="230466"/>
                </a:lnTo>
                <a:lnTo>
                  <a:pt x="596798" y="225907"/>
                </a:lnTo>
                <a:lnTo>
                  <a:pt x="590219" y="224053"/>
                </a:lnTo>
                <a:lnTo>
                  <a:pt x="583425" y="225005"/>
                </a:lnTo>
                <a:lnTo>
                  <a:pt x="577367" y="228879"/>
                </a:lnTo>
                <a:lnTo>
                  <a:pt x="566775" y="239471"/>
                </a:lnTo>
                <a:lnTo>
                  <a:pt x="552869" y="225158"/>
                </a:lnTo>
                <a:lnTo>
                  <a:pt x="548551" y="220700"/>
                </a:lnTo>
                <a:lnTo>
                  <a:pt x="542163" y="214134"/>
                </a:lnTo>
                <a:lnTo>
                  <a:pt x="542163" y="264083"/>
                </a:lnTo>
                <a:lnTo>
                  <a:pt x="497827" y="308419"/>
                </a:lnTo>
                <a:lnTo>
                  <a:pt x="433603" y="244182"/>
                </a:lnTo>
                <a:lnTo>
                  <a:pt x="440309" y="240068"/>
                </a:lnTo>
                <a:lnTo>
                  <a:pt x="461822" y="226860"/>
                </a:lnTo>
                <a:lnTo>
                  <a:pt x="493217" y="225158"/>
                </a:lnTo>
                <a:lnTo>
                  <a:pt x="521957" y="237934"/>
                </a:lnTo>
                <a:lnTo>
                  <a:pt x="542163" y="264083"/>
                </a:lnTo>
                <a:lnTo>
                  <a:pt x="542163" y="214134"/>
                </a:lnTo>
                <a:lnTo>
                  <a:pt x="534543" y="206286"/>
                </a:lnTo>
                <a:lnTo>
                  <a:pt x="492925" y="191554"/>
                </a:lnTo>
                <a:lnTo>
                  <a:pt x="449072" y="196088"/>
                </a:lnTo>
                <a:lnTo>
                  <a:pt x="410121" y="220700"/>
                </a:lnTo>
                <a:lnTo>
                  <a:pt x="393407" y="203987"/>
                </a:lnTo>
                <a:lnTo>
                  <a:pt x="387553" y="200190"/>
                </a:lnTo>
                <a:lnTo>
                  <a:pt x="380974" y="199136"/>
                </a:lnTo>
                <a:lnTo>
                  <a:pt x="374548" y="200736"/>
                </a:lnTo>
                <a:lnTo>
                  <a:pt x="369125" y="204863"/>
                </a:lnTo>
                <a:lnTo>
                  <a:pt x="132753" y="478167"/>
                </a:lnTo>
                <a:lnTo>
                  <a:pt x="132753" y="99568"/>
                </a:lnTo>
                <a:lnTo>
                  <a:pt x="713562" y="99568"/>
                </a:lnTo>
                <a:lnTo>
                  <a:pt x="713562" y="66370"/>
                </a:lnTo>
                <a:lnTo>
                  <a:pt x="106997" y="66370"/>
                </a:lnTo>
                <a:lnTo>
                  <a:pt x="99568" y="73799"/>
                </a:lnTo>
                <a:lnTo>
                  <a:pt x="99568" y="556768"/>
                </a:lnTo>
                <a:lnTo>
                  <a:pt x="106997" y="564197"/>
                </a:lnTo>
                <a:lnTo>
                  <a:pt x="739317" y="564197"/>
                </a:lnTo>
                <a:lnTo>
                  <a:pt x="746747" y="556768"/>
                </a:lnTo>
                <a:lnTo>
                  <a:pt x="746747" y="531012"/>
                </a:lnTo>
                <a:lnTo>
                  <a:pt x="746747" y="374535"/>
                </a:lnTo>
                <a:lnTo>
                  <a:pt x="746747" y="99568"/>
                </a:lnTo>
                <a:lnTo>
                  <a:pt x="746747" y="73799"/>
                </a:lnTo>
                <a:close/>
              </a:path>
              <a:path w="846454" h="763904">
                <a:moveTo>
                  <a:pt x="846315" y="604824"/>
                </a:moveTo>
                <a:lnTo>
                  <a:pt x="838885" y="597395"/>
                </a:lnTo>
                <a:lnTo>
                  <a:pt x="813130" y="597395"/>
                </a:lnTo>
                <a:lnTo>
                  <a:pt x="813130" y="630580"/>
                </a:lnTo>
                <a:lnTo>
                  <a:pt x="813130" y="696963"/>
                </a:lnTo>
                <a:lnTo>
                  <a:pt x="810514" y="709866"/>
                </a:lnTo>
                <a:lnTo>
                  <a:pt x="803389" y="720420"/>
                </a:lnTo>
                <a:lnTo>
                  <a:pt x="792848" y="727532"/>
                </a:lnTo>
                <a:lnTo>
                  <a:pt x="779932" y="730148"/>
                </a:lnTo>
                <a:lnTo>
                  <a:pt x="66382" y="730148"/>
                </a:lnTo>
                <a:lnTo>
                  <a:pt x="53467" y="727532"/>
                </a:lnTo>
                <a:lnTo>
                  <a:pt x="42926" y="720420"/>
                </a:lnTo>
                <a:lnTo>
                  <a:pt x="35801" y="709866"/>
                </a:lnTo>
                <a:lnTo>
                  <a:pt x="33185" y="696963"/>
                </a:lnTo>
                <a:lnTo>
                  <a:pt x="33185" y="630580"/>
                </a:lnTo>
                <a:lnTo>
                  <a:pt x="305041" y="630580"/>
                </a:lnTo>
                <a:lnTo>
                  <a:pt x="336448" y="693407"/>
                </a:lnTo>
                <a:lnTo>
                  <a:pt x="342201" y="696963"/>
                </a:lnTo>
                <a:lnTo>
                  <a:pt x="504113" y="696963"/>
                </a:lnTo>
                <a:lnTo>
                  <a:pt x="509866" y="693407"/>
                </a:lnTo>
                <a:lnTo>
                  <a:pt x="524687" y="663765"/>
                </a:lnTo>
                <a:lnTo>
                  <a:pt x="541274" y="630580"/>
                </a:lnTo>
                <a:lnTo>
                  <a:pt x="813130" y="630580"/>
                </a:lnTo>
                <a:lnTo>
                  <a:pt x="813130" y="597395"/>
                </a:lnTo>
                <a:lnTo>
                  <a:pt x="813130" y="66370"/>
                </a:lnTo>
                <a:lnTo>
                  <a:pt x="807897" y="40563"/>
                </a:lnTo>
                <a:lnTo>
                  <a:pt x="802919" y="33185"/>
                </a:lnTo>
                <a:lnTo>
                  <a:pt x="793661" y="19456"/>
                </a:lnTo>
                <a:lnTo>
                  <a:pt x="779932" y="10198"/>
                </a:lnTo>
                <a:lnTo>
                  <a:pt x="779932" y="66370"/>
                </a:lnTo>
                <a:lnTo>
                  <a:pt x="779932" y="597395"/>
                </a:lnTo>
                <a:lnTo>
                  <a:pt x="504164" y="597395"/>
                </a:lnTo>
                <a:lnTo>
                  <a:pt x="504164" y="630580"/>
                </a:lnTo>
                <a:lnTo>
                  <a:pt x="487578" y="663765"/>
                </a:lnTo>
                <a:lnTo>
                  <a:pt x="358736" y="663765"/>
                </a:lnTo>
                <a:lnTo>
                  <a:pt x="342138" y="630580"/>
                </a:lnTo>
                <a:lnTo>
                  <a:pt x="504164" y="630580"/>
                </a:lnTo>
                <a:lnTo>
                  <a:pt x="504164" y="597395"/>
                </a:lnTo>
                <a:lnTo>
                  <a:pt x="66382" y="597395"/>
                </a:lnTo>
                <a:lnTo>
                  <a:pt x="66382" y="66370"/>
                </a:lnTo>
                <a:lnTo>
                  <a:pt x="68986" y="53467"/>
                </a:lnTo>
                <a:lnTo>
                  <a:pt x="76111" y="42913"/>
                </a:lnTo>
                <a:lnTo>
                  <a:pt x="86664" y="35801"/>
                </a:lnTo>
                <a:lnTo>
                  <a:pt x="99568" y="33185"/>
                </a:lnTo>
                <a:lnTo>
                  <a:pt x="746747" y="33185"/>
                </a:lnTo>
                <a:lnTo>
                  <a:pt x="759650" y="35801"/>
                </a:lnTo>
                <a:lnTo>
                  <a:pt x="770204" y="42913"/>
                </a:lnTo>
                <a:lnTo>
                  <a:pt x="777328" y="53467"/>
                </a:lnTo>
                <a:lnTo>
                  <a:pt x="779932" y="66370"/>
                </a:lnTo>
                <a:lnTo>
                  <a:pt x="779932" y="10198"/>
                </a:lnTo>
                <a:lnTo>
                  <a:pt x="772553" y="5219"/>
                </a:lnTo>
                <a:lnTo>
                  <a:pt x="746747" y="0"/>
                </a:lnTo>
                <a:lnTo>
                  <a:pt x="99568" y="0"/>
                </a:lnTo>
                <a:lnTo>
                  <a:pt x="73761" y="5219"/>
                </a:lnTo>
                <a:lnTo>
                  <a:pt x="52654" y="19456"/>
                </a:lnTo>
                <a:lnTo>
                  <a:pt x="38417" y="40563"/>
                </a:lnTo>
                <a:lnTo>
                  <a:pt x="33185" y="66370"/>
                </a:lnTo>
                <a:lnTo>
                  <a:pt x="33185" y="597395"/>
                </a:lnTo>
                <a:lnTo>
                  <a:pt x="7429" y="597395"/>
                </a:lnTo>
                <a:lnTo>
                  <a:pt x="0" y="604824"/>
                </a:lnTo>
                <a:lnTo>
                  <a:pt x="0" y="696963"/>
                </a:lnTo>
                <a:lnTo>
                  <a:pt x="5232" y="722769"/>
                </a:lnTo>
                <a:lnTo>
                  <a:pt x="19469" y="743877"/>
                </a:lnTo>
                <a:lnTo>
                  <a:pt x="40563" y="758113"/>
                </a:lnTo>
                <a:lnTo>
                  <a:pt x="66382" y="763333"/>
                </a:lnTo>
                <a:lnTo>
                  <a:pt x="779932" y="763333"/>
                </a:lnTo>
                <a:lnTo>
                  <a:pt x="826846" y="743877"/>
                </a:lnTo>
                <a:lnTo>
                  <a:pt x="846315" y="696963"/>
                </a:lnTo>
                <a:lnTo>
                  <a:pt x="846315" y="630580"/>
                </a:lnTo>
                <a:lnTo>
                  <a:pt x="846315" y="604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bg object 55"/>
          <p:cNvSpPr/>
          <p:nvPr/>
        </p:nvSpPr>
        <p:spPr>
          <a:xfrm>
            <a:off x="9797884" y="3676543"/>
            <a:ext cx="846455" cy="845819"/>
          </a:xfrm>
          <a:custGeom>
            <a:avLst/>
            <a:gdLst/>
            <a:ahLst/>
            <a:cxnLst/>
            <a:rect l="l" t="t" r="r" b="b"/>
            <a:pathLst>
              <a:path w="846454" h="845820">
                <a:moveTo>
                  <a:pt x="423470" y="845820"/>
                </a:moveTo>
                <a:lnTo>
                  <a:pt x="373971" y="843280"/>
                </a:lnTo>
                <a:lnTo>
                  <a:pt x="326179" y="834390"/>
                </a:lnTo>
                <a:lnTo>
                  <a:pt x="280408" y="820420"/>
                </a:lnTo>
                <a:lnTo>
                  <a:pt x="236970" y="802640"/>
                </a:lnTo>
                <a:lnTo>
                  <a:pt x="196181" y="779780"/>
                </a:lnTo>
                <a:lnTo>
                  <a:pt x="158354" y="753110"/>
                </a:lnTo>
                <a:lnTo>
                  <a:pt x="123802" y="721360"/>
                </a:lnTo>
                <a:lnTo>
                  <a:pt x="92839" y="687070"/>
                </a:lnTo>
                <a:lnTo>
                  <a:pt x="65779" y="648970"/>
                </a:lnTo>
                <a:lnTo>
                  <a:pt x="42935" y="608330"/>
                </a:lnTo>
                <a:lnTo>
                  <a:pt x="24621" y="565150"/>
                </a:lnTo>
                <a:lnTo>
                  <a:pt x="11152" y="519430"/>
                </a:lnTo>
                <a:lnTo>
                  <a:pt x="2840" y="471170"/>
                </a:lnTo>
                <a:lnTo>
                  <a:pt x="0" y="422910"/>
                </a:lnTo>
                <a:lnTo>
                  <a:pt x="2631" y="375920"/>
                </a:lnTo>
                <a:lnTo>
                  <a:pt x="2702" y="374650"/>
                </a:lnTo>
                <a:lnTo>
                  <a:pt x="2773" y="373380"/>
                </a:lnTo>
                <a:lnTo>
                  <a:pt x="10888" y="326390"/>
                </a:lnTo>
                <a:lnTo>
                  <a:pt x="24039" y="281940"/>
                </a:lnTo>
                <a:lnTo>
                  <a:pt x="41917" y="238760"/>
                </a:lnTo>
                <a:lnTo>
                  <a:pt x="64216" y="198120"/>
                </a:lnTo>
                <a:lnTo>
                  <a:pt x="90628" y="160020"/>
                </a:lnTo>
                <a:lnTo>
                  <a:pt x="120847" y="125730"/>
                </a:lnTo>
                <a:lnTo>
                  <a:pt x="154566" y="95250"/>
                </a:lnTo>
                <a:lnTo>
                  <a:pt x="191477" y="68580"/>
                </a:lnTo>
                <a:lnTo>
                  <a:pt x="231274" y="45720"/>
                </a:lnTo>
                <a:lnTo>
                  <a:pt x="273649" y="26670"/>
                </a:lnTo>
                <a:lnTo>
                  <a:pt x="318295" y="12700"/>
                </a:lnTo>
                <a:lnTo>
                  <a:pt x="364906" y="3810"/>
                </a:lnTo>
                <a:lnTo>
                  <a:pt x="413173" y="0"/>
                </a:lnTo>
                <a:lnTo>
                  <a:pt x="459243" y="0"/>
                </a:lnTo>
                <a:lnTo>
                  <a:pt x="504151" y="6350"/>
                </a:lnTo>
                <a:lnTo>
                  <a:pt x="547599" y="17780"/>
                </a:lnTo>
                <a:lnTo>
                  <a:pt x="589288" y="33020"/>
                </a:lnTo>
                <a:lnTo>
                  <a:pt x="419102" y="33020"/>
                </a:lnTo>
                <a:lnTo>
                  <a:pt x="389653" y="39370"/>
                </a:lnTo>
                <a:lnTo>
                  <a:pt x="378872" y="45720"/>
                </a:lnTo>
                <a:lnTo>
                  <a:pt x="323631" y="45720"/>
                </a:lnTo>
                <a:lnTo>
                  <a:pt x="271596" y="63500"/>
                </a:lnTo>
                <a:lnTo>
                  <a:pt x="223107" y="88900"/>
                </a:lnTo>
                <a:lnTo>
                  <a:pt x="178765" y="119380"/>
                </a:lnTo>
                <a:lnTo>
                  <a:pt x="139176" y="156210"/>
                </a:lnTo>
                <a:lnTo>
                  <a:pt x="104941" y="198120"/>
                </a:lnTo>
                <a:lnTo>
                  <a:pt x="274264" y="198120"/>
                </a:lnTo>
                <a:lnTo>
                  <a:pt x="272314" y="203200"/>
                </a:lnTo>
                <a:lnTo>
                  <a:pt x="264742" y="231140"/>
                </a:lnTo>
                <a:lnTo>
                  <a:pt x="83798" y="231140"/>
                </a:lnTo>
                <a:lnTo>
                  <a:pt x="63846" y="271780"/>
                </a:lnTo>
                <a:lnTo>
                  <a:pt x="48601" y="314960"/>
                </a:lnTo>
                <a:lnTo>
                  <a:pt x="38397" y="359410"/>
                </a:lnTo>
                <a:lnTo>
                  <a:pt x="33571" y="406400"/>
                </a:lnTo>
                <a:lnTo>
                  <a:pt x="214878" y="406400"/>
                </a:lnTo>
                <a:lnTo>
                  <a:pt x="207433" y="412750"/>
                </a:lnTo>
                <a:lnTo>
                  <a:pt x="207433" y="431800"/>
                </a:lnTo>
                <a:lnTo>
                  <a:pt x="214878" y="439420"/>
                </a:lnTo>
                <a:lnTo>
                  <a:pt x="33572" y="439420"/>
                </a:lnTo>
                <a:lnTo>
                  <a:pt x="38399" y="485140"/>
                </a:lnTo>
                <a:lnTo>
                  <a:pt x="48603" y="529590"/>
                </a:lnTo>
                <a:lnTo>
                  <a:pt x="63848" y="572770"/>
                </a:lnTo>
                <a:lnTo>
                  <a:pt x="83799" y="613410"/>
                </a:lnTo>
                <a:lnTo>
                  <a:pt x="239655" y="613410"/>
                </a:lnTo>
                <a:lnTo>
                  <a:pt x="232325" y="621030"/>
                </a:lnTo>
                <a:lnTo>
                  <a:pt x="232325" y="638810"/>
                </a:lnTo>
                <a:lnTo>
                  <a:pt x="239770" y="646430"/>
                </a:lnTo>
                <a:lnTo>
                  <a:pt x="104941" y="646430"/>
                </a:lnTo>
                <a:lnTo>
                  <a:pt x="139140" y="688340"/>
                </a:lnTo>
                <a:lnTo>
                  <a:pt x="178684" y="725170"/>
                </a:lnTo>
                <a:lnTo>
                  <a:pt x="222972" y="756920"/>
                </a:lnTo>
                <a:lnTo>
                  <a:pt x="271402" y="781050"/>
                </a:lnTo>
                <a:lnTo>
                  <a:pt x="323372" y="798830"/>
                </a:lnTo>
                <a:lnTo>
                  <a:pt x="377009" y="798830"/>
                </a:lnTo>
                <a:lnTo>
                  <a:pt x="380209" y="801370"/>
                </a:lnTo>
                <a:lnTo>
                  <a:pt x="419044" y="812800"/>
                </a:lnTo>
                <a:lnTo>
                  <a:pt x="584497" y="812800"/>
                </a:lnTo>
                <a:lnTo>
                  <a:pt x="565926" y="820420"/>
                </a:lnTo>
                <a:lnTo>
                  <a:pt x="520303" y="834390"/>
                </a:lnTo>
                <a:lnTo>
                  <a:pt x="472711" y="843280"/>
                </a:lnTo>
                <a:lnTo>
                  <a:pt x="423470" y="845820"/>
                </a:lnTo>
                <a:close/>
              </a:path>
              <a:path w="846454" h="845820">
                <a:moveTo>
                  <a:pt x="669231" y="406400"/>
                </a:moveTo>
                <a:lnTo>
                  <a:pt x="575371" y="406400"/>
                </a:lnTo>
                <a:lnTo>
                  <a:pt x="580128" y="396240"/>
                </a:lnTo>
                <a:lnTo>
                  <a:pt x="586832" y="387350"/>
                </a:lnTo>
                <a:lnTo>
                  <a:pt x="595192" y="381000"/>
                </a:lnTo>
                <a:lnTo>
                  <a:pt x="604918" y="375920"/>
                </a:lnTo>
                <a:lnTo>
                  <a:pt x="598575" y="311150"/>
                </a:lnTo>
                <a:lnTo>
                  <a:pt x="587463" y="251460"/>
                </a:lnTo>
                <a:lnTo>
                  <a:pt x="572095" y="196850"/>
                </a:lnTo>
                <a:lnTo>
                  <a:pt x="552986" y="149860"/>
                </a:lnTo>
                <a:lnTo>
                  <a:pt x="530649" y="107950"/>
                </a:lnTo>
                <a:lnTo>
                  <a:pt x="505597" y="74930"/>
                </a:lnTo>
                <a:lnTo>
                  <a:pt x="449401" y="36830"/>
                </a:lnTo>
                <a:lnTo>
                  <a:pt x="419285" y="33020"/>
                </a:lnTo>
                <a:lnTo>
                  <a:pt x="589288" y="33020"/>
                </a:lnTo>
                <a:lnTo>
                  <a:pt x="613067" y="44450"/>
                </a:lnTo>
                <a:lnTo>
                  <a:pt x="522325" y="44450"/>
                </a:lnTo>
                <a:lnTo>
                  <a:pt x="547623" y="74930"/>
                </a:lnTo>
                <a:lnTo>
                  <a:pt x="570352" y="110490"/>
                </a:lnTo>
                <a:lnTo>
                  <a:pt x="590274" y="152400"/>
                </a:lnTo>
                <a:lnTo>
                  <a:pt x="607149" y="198120"/>
                </a:lnTo>
                <a:lnTo>
                  <a:pt x="781467" y="198120"/>
                </a:lnTo>
                <a:lnTo>
                  <a:pt x="785753" y="204470"/>
                </a:lnTo>
                <a:lnTo>
                  <a:pt x="799986" y="231140"/>
                </a:lnTo>
                <a:lnTo>
                  <a:pt x="616573" y="231140"/>
                </a:lnTo>
                <a:lnTo>
                  <a:pt x="624312" y="265430"/>
                </a:lnTo>
                <a:lnTo>
                  <a:pt x="630528" y="300990"/>
                </a:lnTo>
                <a:lnTo>
                  <a:pt x="635155" y="337820"/>
                </a:lnTo>
                <a:lnTo>
                  <a:pt x="638025" y="373380"/>
                </a:lnTo>
                <a:lnTo>
                  <a:pt x="638128" y="374650"/>
                </a:lnTo>
                <a:lnTo>
                  <a:pt x="648380" y="379730"/>
                </a:lnTo>
                <a:lnTo>
                  <a:pt x="657198" y="387350"/>
                </a:lnTo>
                <a:lnTo>
                  <a:pt x="664257" y="396240"/>
                </a:lnTo>
                <a:lnTo>
                  <a:pt x="669231" y="406400"/>
                </a:lnTo>
                <a:close/>
              </a:path>
              <a:path w="846454" h="845820">
                <a:moveTo>
                  <a:pt x="781467" y="198120"/>
                </a:moveTo>
                <a:lnTo>
                  <a:pt x="742487" y="198120"/>
                </a:lnTo>
                <a:lnTo>
                  <a:pt x="714761" y="163830"/>
                </a:lnTo>
                <a:lnTo>
                  <a:pt x="683069" y="132080"/>
                </a:lnTo>
                <a:lnTo>
                  <a:pt x="647694" y="102870"/>
                </a:lnTo>
                <a:lnTo>
                  <a:pt x="608923" y="78740"/>
                </a:lnTo>
                <a:lnTo>
                  <a:pt x="567038" y="59690"/>
                </a:lnTo>
                <a:lnTo>
                  <a:pt x="522325" y="44450"/>
                </a:lnTo>
                <a:lnTo>
                  <a:pt x="613067" y="44450"/>
                </a:lnTo>
                <a:lnTo>
                  <a:pt x="666194" y="76200"/>
                </a:lnTo>
                <a:lnTo>
                  <a:pt x="700814" y="102870"/>
                </a:lnTo>
                <a:lnTo>
                  <a:pt x="732479" y="133350"/>
                </a:lnTo>
                <a:lnTo>
                  <a:pt x="760892" y="167640"/>
                </a:lnTo>
                <a:lnTo>
                  <a:pt x="781467" y="198120"/>
                </a:lnTo>
                <a:close/>
              </a:path>
              <a:path w="846454" h="845820">
                <a:moveTo>
                  <a:pt x="274264" y="198120"/>
                </a:moveTo>
                <a:lnTo>
                  <a:pt x="239108" y="198120"/>
                </a:lnTo>
                <a:lnTo>
                  <a:pt x="253879" y="157480"/>
                </a:lnTo>
                <a:lnTo>
                  <a:pt x="272695" y="116840"/>
                </a:lnTo>
                <a:lnTo>
                  <a:pt x="295848" y="78740"/>
                </a:lnTo>
                <a:lnTo>
                  <a:pt x="323631" y="45720"/>
                </a:lnTo>
                <a:lnTo>
                  <a:pt x="378872" y="45720"/>
                </a:lnTo>
                <a:lnTo>
                  <a:pt x="361621" y="55880"/>
                </a:lnTo>
                <a:lnTo>
                  <a:pt x="335437" y="81280"/>
                </a:lnTo>
                <a:lnTo>
                  <a:pt x="311536" y="115570"/>
                </a:lnTo>
                <a:lnTo>
                  <a:pt x="290351" y="156210"/>
                </a:lnTo>
                <a:lnTo>
                  <a:pt x="274264" y="198120"/>
                </a:lnTo>
                <a:close/>
              </a:path>
              <a:path w="846454" h="845820">
                <a:moveTo>
                  <a:pt x="270958" y="406400"/>
                </a:moveTo>
                <a:lnTo>
                  <a:pt x="177100" y="406400"/>
                </a:lnTo>
                <a:lnTo>
                  <a:pt x="182076" y="396240"/>
                </a:lnTo>
                <a:lnTo>
                  <a:pt x="189137" y="387350"/>
                </a:lnTo>
                <a:lnTo>
                  <a:pt x="197958" y="379730"/>
                </a:lnTo>
                <a:lnTo>
                  <a:pt x="208213" y="374650"/>
                </a:lnTo>
                <a:lnTo>
                  <a:pt x="211161" y="337820"/>
                </a:lnTo>
                <a:lnTo>
                  <a:pt x="215755" y="300990"/>
                </a:lnTo>
                <a:lnTo>
                  <a:pt x="221949" y="265430"/>
                </a:lnTo>
                <a:lnTo>
                  <a:pt x="229695" y="231140"/>
                </a:lnTo>
                <a:lnTo>
                  <a:pt x="264742" y="231140"/>
                </a:lnTo>
                <a:lnTo>
                  <a:pt x="257858" y="256540"/>
                </a:lnTo>
                <a:lnTo>
                  <a:pt x="247417" y="313690"/>
                </a:lnTo>
                <a:lnTo>
                  <a:pt x="241669" y="373380"/>
                </a:lnTo>
                <a:lnTo>
                  <a:pt x="241547" y="374650"/>
                </a:lnTo>
                <a:lnTo>
                  <a:pt x="241424" y="375920"/>
                </a:lnTo>
                <a:lnTo>
                  <a:pt x="251146" y="381000"/>
                </a:lnTo>
                <a:lnTo>
                  <a:pt x="259502" y="387350"/>
                </a:lnTo>
                <a:lnTo>
                  <a:pt x="266203" y="396240"/>
                </a:lnTo>
                <a:lnTo>
                  <a:pt x="270958" y="406400"/>
                </a:lnTo>
                <a:close/>
              </a:path>
              <a:path w="846454" h="845820">
                <a:moveTo>
                  <a:pt x="613784" y="800100"/>
                </a:moveTo>
                <a:lnTo>
                  <a:pt x="522341" y="800100"/>
                </a:lnTo>
                <a:lnTo>
                  <a:pt x="566489" y="784860"/>
                </a:lnTo>
                <a:lnTo>
                  <a:pt x="608092" y="765810"/>
                </a:lnTo>
                <a:lnTo>
                  <a:pt x="646822" y="741680"/>
                </a:lnTo>
                <a:lnTo>
                  <a:pt x="682350" y="713740"/>
                </a:lnTo>
                <a:lnTo>
                  <a:pt x="714346" y="681990"/>
                </a:lnTo>
                <a:lnTo>
                  <a:pt x="742482" y="646430"/>
                </a:lnTo>
                <a:lnTo>
                  <a:pt x="606560" y="646430"/>
                </a:lnTo>
                <a:lnTo>
                  <a:pt x="614004" y="638810"/>
                </a:lnTo>
                <a:lnTo>
                  <a:pt x="614004" y="621030"/>
                </a:lnTo>
                <a:lnTo>
                  <a:pt x="606671" y="613410"/>
                </a:lnTo>
                <a:lnTo>
                  <a:pt x="763461" y="613410"/>
                </a:lnTo>
                <a:lnTo>
                  <a:pt x="783366" y="572770"/>
                </a:lnTo>
                <a:lnTo>
                  <a:pt x="798318" y="529590"/>
                </a:lnTo>
                <a:lnTo>
                  <a:pt x="808169" y="485140"/>
                </a:lnTo>
                <a:lnTo>
                  <a:pt x="812772" y="439420"/>
                </a:lnTo>
                <a:lnTo>
                  <a:pt x="631452" y="439420"/>
                </a:lnTo>
                <a:lnTo>
                  <a:pt x="638896" y="431800"/>
                </a:lnTo>
                <a:lnTo>
                  <a:pt x="638896" y="412750"/>
                </a:lnTo>
                <a:lnTo>
                  <a:pt x="631452" y="406400"/>
                </a:lnTo>
                <a:lnTo>
                  <a:pt x="812770" y="406400"/>
                </a:lnTo>
                <a:lnTo>
                  <a:pt x="808169" y="359410"/>
                </a:lnTo>
                <a:lnTo>
                  <a:pt x="798319" y="314960"/>
                </a:lnTo>
                <a:lnTo>
                  <a:pt x="783368" y="271780"/>
                </a:lnTo>
                <a:lnTo>
                  <a:pt x="763464" y="231140"/>
                </a:lnTo>
                <a:lnTo>
                  <a:pt x="799986" y="231140"/>
                </a:lnTo>
                <a:lnTo>
                  <a:pt x="823626" y="284480"/>
                </a:lnTo>
                <a:lnTo>
                  <a:pt x="836040" y="328930"/>
                </a:lnTo>
                <a:lnTo>
                  <a:pt x="843708" y="374650"/>
                </a:lnTo>
                <a:lnTo>
                  <a:pt x="846330" y="422910"/>
                </a:lnTo>
                <a:lnTo>
                  <a:pt x="843698" y="468630"/>
                </a:lnTo>
                <a:lnTo>
                  <a:pt x="843625" y="469900"/>
                </a:lnTo>
                <a:lnTo>
                  <a:pt x="843552" y="471170"/>
                </a:lnTo>
                <a:lnTo>
                  <a:pt x="843479" y="472440"/>
                </a:lnTo>
                <a:lnTo>
                  <a:pt x="835141" y="519430"/>
                </a:lnTo>
                <a:lnTo>
                  <a:pt x="821634" y="565150"/>
                </a:lnTo>
                <a:lnTo>
                  <a:pt x="803280" y="608330"/>
                </a:lnTo>
                <a:lnTo>
                  <a:pt x="780397" y="648970"/>
                </a:lnTo>
                <a:lnTo>
                  <a:pt x="753307" y="687070"/>
                </a:lnTo>
                <a:lnTo>
                  <a:pt x="722328" y="721360"/>
                </a:lnTo>
                <a:lnTo>
                  <a:pt x="687780" y="753110"/>
                </a:lnTo>
                <a:lnTo>
                  <a:pt x="649984" y="779780"/>
                </a:lnTo>
                <a:lnTo>
                  <a:pt x="613784" y="800100"/>
                </a:lnTo>
                <a:close/>
              </a:path>
              <a:path w="846454" h="845820">
                <a:moveTo>
                  <a:pt x="613151" y="439420"/>
                </a:moveTo>
                <a:lnTo>
                  <a:pt x="233178" y="439420"/>
                </a:lnTo>
                <a:lnTo>
                  <a:pt x="240623" y="431800"/>
                </a:lnTo>
                <a:lnTo>
                  <a:pt x="240623" y="412750"/>
                </a:lnTo>
                <a:lnTo>
                  <a:pt x="233178" y="406400"/>
                </a:lnTo>
                <a:lnTo>
                  <a:pt x="613151" y="406400"/>
                </a:lnTo>
                <a:lnTo>
                  <a:pt x="605707" y="412750"/>
                </a:lnTo>
                <a:lnTo>
                  <a:pt x="605707" y="431800"/>
                </a:lnTo>
                <a:lnTo>
                  <a:pt x="613151" y="439420"/>
                </a:lnTo>
                <a:close/>
              </a:path>
              <a:path w="846454" h="845820">
                <a:moveTo>
                  <a:pt x="295883" y="613410"/>
                </a:moveTo>
                <a:lnTo>
                  <a:pt x="201941" y="613410"/>
                </a:lnTo>
                <a:lnTo>
                  <a:pt x="205527" y="605790"/>
                </a:lnTo>
                <a:lnTo>
                  <a:pt x="210410" y="598170"/>
                </a:lnTo>
                <a:lnTo>
                  <a:pt x="216463" y="591820"/>
                </a:lnTo>
                <a:lnTo>
                  <a:pt x="223558" y="586740"/>
                </a:lnTo>
                <a:lnTo>
                  <a:pt x="218121" y="558800"/>
                </a:lnTo>
                <a:lnTo>
                  <a:pt x="213745" y="529590"/>
                </a:lnTo>
                <a:lnTo>
                  <a:pt x="210438" y="500380"/>
                </a:lnTo>
                <a:lnTo>
                  <a:pt x="208396" y="472440"/>
                </a:lnTo>
                <a:lnTo>
                  <a:pt x="208303" y="471170"/>
                </a:lnTo>
                <a:lnTo>
                  <a:pt x="208210" y="469900"/>
                </a:lnTo>
                <a:lnTo>
                  <a:pt x="197956" y="464820"/>
                </a:lnTo>
                <a:lnTo>
                  <a:pt x="189136" y="458470"/>
                </a:lnTo>
                <a:lnTo>
                  <a:pt x="182075" y="449580"/>
                </a:lnTo>
                <a:lnTo>
                  <a:pt x="177100" y="439420"/>
                </a:lnTo>
                <a:lnTo>
                  <a:pt x="270958" y="439420"/>
                </a:lnTo>
                <a:lnTo>
                  <a:pt x="266203" y="448310"/>
                </a:lnTo>
                <a:lnTo>
                  <a:pt x="259501" y="457200"/>
                </a:lnTo>
                <a:lnTo>
                  <a:pt x="251143" y="463550"/>
                </a:lnTo>
                <a:lnTo>
                  <a:pt x="241419" y="468630"/>
                </a:lnTo>
                <a:lnTo>
                  <a:pt x="243579" y="497840"/>
                </a:lnTo>
                <a:lnTo>
                  <a:pt x="246755" y="525780"/>
                </a:lnTo>
                <a:lnTo>
                  <a:pt x="250938" y="553720"/>
                </a:lnTo>
                <a:lnTo>
                  <a:pt x="256119" y="580390"/>
                </a:lnTo>
                <a:lnTo>
                  <a:pt x="269051" y="584200"/>
                </a:lnTo>
                <a:lnTo>
                  <a:pt x="280428" y="591820"/>
                </a:lnTo>
                <a:lnTo>
                  <a:pt x="289590" y="600710"/>
                </a:lnTo>
                <a:lnTo>
                  <a:pt x="295883" y="613410"/>
                </a:lnTo>
                <a:close/>
              </a:path>
              <a:path w="846454" h="845820">
                <a:moveTo>
                  <a:pt x="644314" y="613410"/>
                </a:moveTo>
                <a:lnTo>
                  <a:pt x="550489" y="613410"/>
                </a:lnTo>
                <a:lnTo>
                  <a:pt x="556651" y="600710"/>
                </a:lnTo>
                <a:lnTo>
                  <a:pt x="565678" y="591820"/>
                </a:lnTo>
                <a:lnTo>
                  <a:pt x="577039" y="584200"/>
                </a:lnTo>
                <a:lnTo>
                  <a:pt x="590200" y="580390"/>
                </a:lnTo>
                <a:lnTo>
                  <a:pt x="595385" y="553720"/>
                </a:lnTo>
                <a:lnTo>
                  <a:pt x="599571" y="525780"/>
                </a:lnTo>
                <a:lnTo>
                  <a:pt x="602749" y="497840"/>
                </a:lnTo>
                <a:lnTo>
                  <a:pt x="604628" y="472440"/>
                </a:lnTo>
                <a:lnTo>
                  <a:pt x="604722" y="471170"/>
                </a:lnTo>
                <a:lnTo>
                  <a:pt x="604816" y="469900"/>
                </a:lnTo>
                <a:lnTo>
                  <a:pt x="604910" y="468630"/>
                </a:lnTo>
                <a:lnTo>
                  <a:pt x="595187" y="463550"/>
                </a:lnTo>
                <a:lnTo>
                  <a:pt x="586829" y="457200"/>
                </a:lnTo>
                <a:lnTo>
                  <a:pt x="580127" y="448310"/>
                </a:lnTo>
                <a:lnTo>
                  <a:pt x="575371" y="439420"/>
                </a:lnTo>
                <a:lnTo>
                  <a:pt x="669231" y="439420"/>
                </a:lnTo>
                <a:lnTo>
                  <a:pt x="664256" y="449580"/>
                </a:lnTo>
                <a:lnTo>
                  <a:pt x="657195" y="458470"/>
                </a:lnTo>
                <a:lnTo>
                  <a:pt x="648375" y="464820"/>
                </a:lnTo>
                <a:lnTo>
                  <a:pt x="638121" y="469900"/>
                </a:lnTo>
                <a:lnTo>
                  <a:pt x="635893" y="500380"/>
                </a:lnTo>
                <a:lnTo>
                  <a:pt x="632587" y="529590"/>
                </a:lnTo>
                <a:lnTo>
                  <a:pt x="628212" y="558800"/>
                </a:lnTo>
                <a:lnTo>
                  <a:pt x="622776" y="586740"/>
                </a:lnTo>
                <a:lnTo>
                  <a:pt x="629955" y="591820"/>
                </a:lnTo>
                <a:lnTo>
                  <a:pt x="635980" y="598170"/>
                </a:lnTo>
                <a:lnTo>
                  <a:pt x="640787" y="605790"/>
                </a:lnTo>
                <a:lnTo>
                  <a:pt x="644314" y="613410"/>
                </a:lnTo>
                <a:close/>
              </a:path>
              <a:path w="846454" h="845820">
                <a:moveTo>
                  <a:pt x="588264" y="646430"/>
                </a:moveTo>
                <a:lnTo>
                  <a:pt x="258104" y="646430"/>
                </a:lnTo>
                <a:lnTo>
                  <a:pt x="265515" y="638810"/>
                </a:lnTo>
                <a:lnTo>
                  <a:pt x="265515" y="621030"/>
                </a:lnTo>
                <a:lnTo>
                  <a:pt x="257785" y="613410"/>
                </a:lnTo>
                <a:lnTo>
                  <a:pt x="588083" y="613410"/>
                </a:lnTo>
                <a:lnTo>
                  <a:pt x="580814" y="621030"/>
                </a:lnTo>
                <a:lnTo>
                  <a:pt x="580814" y="638810"/>
                </a:lnTo>
                <a:lnTo>
                  <a:pt x="588264" y="646430"/>
                </a:lnTo>
                <a:close/>
              </a:path>
              <a:path w="846454" h="845820">
                <a:moveTo>
                  <a:pt x="377009" y="798830"/>
                </a:moveTo>
                <a:lnTo>
                  <a:pt x="323372" y="798830"/>
                </a:lnTo>
                <a:lnTo>
                  <a:pt x="302869" y="775970"/>
                </a:lnTo>
                <a:lnTo>
                  <a:pt x="283810" y="748030"/>
                </a:lnTo>
                <a:lnTo>
                  <a:pt x="266357" y="716280"/>
                </a:lnTo>
                <a:lnTo>
                  <a:pt x="250674" y="679450"/>
                </a:lnTo>
                <a:lnTo>
                  <a:pt x="234512" y="676910"/>
                </a:lnTo>
                <a:lnTo>
                  <a:pt x="220473" y="670560"/>
                </a:lnTo>
                <a:lnTo>
                  <a:pt x="209363" y="660400"/>
                </a:lnTo>
                <a:lnTo>
                  <a:pt x="201990" y="646430"/>
                </a:lnTo>
                <a:lnTo>
                  <a:pt x="295828" y="646430"/>
                </a:lnTo>
                <a:lnTo>
                  <a:pt x="292959" y="654050"/>
                </a:lnTo>
                <a:lnTo>
                  <a:pt x="288051" y="661670"/>
                </a:lnTo>
                <a:lnTo>
                  <a:pt x="281574" y="668020"/>
                </a:lnTo>
                <a:lnTo>
                  <a:pt x="310064" y="726440"/>
                </a:lnTo>
                <a:lnTo>
                  <a:pt x="343412" y="772160"/>
                </a:lnTo>
                <a:lnTo>
                  <a:pt x="377009" y="798830"/>
                </a:lnTo>
                <a:close/>
              </a:path>
              <a:path w="846454" h="845820">
                <a:moveTo>
                  <a:pt x="584497" y="812800"/>
                </a:moveTo>
                <a:lnTo>
                  <a:pt x="419044" y="812800"/>
                </a:lnTo>
                <a:lnTo>
                  <a:pt x="459003" y="803910"/>
                </a:lnTo>
                <a:lnTo>
                  <a:pt x="493625" y="781050"/>
                </a:lnTo>
                <a:lnTo>
                  <a:pt x="522840" y="748030"/>
                </a:lnTo>
                <a:lnTo>
                  <a:pt x="546579" y="708660"/>
                </a:lnTo>
                <a:lnTo>
                  <a:pt x="564774" y="668020"/>
                </a:lnTo>
                <a:lnTo>
                  <a:pt x="558244" y="661670"/>
                </a:lnTo>
                <a:lnTo>
                  <a:pt x="553352" y="654050"/>
                </a:lnTo>
                <a:lnTo>
                  <a:pt x="550501" y="646430"/>
                </a:lnTo>
                <a:lnTo>
                  <a:pt x="644337" y="646430"/>
                </a:lnTo>
                <a:lnTo>
                  <a:pt x="636952" y="660400"/>
                </a:lnTo>
                <a:lnTo>
                  <a:pt x="625831" y="670560"/>
                </a:lnTo>
                <a:lnTo>
                  <a:pt x="611791" y="676910"/>
                </a:lnTo>
                <a:lnTo>
                  <a:pt x="595643" y="679450"/>
                </a:lnTo>
                <a:lnTo>
                  <a:pt x="581805" y="711200"/>
                </a:lnTo>
                <a:lnTo>
                  <a:pt x="565026" y="742950"/>
                </a:lnTo>
                <a:lnTo>
                  <a:pt x="545230" y="773430"/>
                </a:lnTo>
                <a:lnTo>
                  <a:pt x="522341" y="800100"/>
                </a:lnTo>
                <a:lnTo>
                  <a:pt x="613784" y="800100"/>
                </a:lnTo>
                <a:lnTo>
                  <a:pt x="609259" y="802640"/>
                </a:lnTo>
                <a:lnTo>
                  <a:pt x="584497" y="812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6" name="bg object 5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098848" y="3858941"/>
            <a:ext cx="244405" cy="165970"/>
          </a:xfrm>
          <a:prstGeom prst="rect">
            <a:avLst/>
          </a:prstGeom>
        </p:spPr>
      </p:pic>
      <p:sp>
        <p:nvSpPr>
          <p:cNvPr id="57" name="bg object 57"/>
          <p:cNvSpPr/>
          <p:nvPr/>
        </p:nvSpPr>
        <p:spPr>
          <a:xfrm>
            <a:off x="8771921" y="3756177"/>
            <a:ext cx="464820" cy="282575"/>
          </a:xfrm>
          <a:custGeom>
            <a:avLst/>
            <a:gdLst/>
            <a:ahLst/>
            <a:cxnLst/>
            <a:rect l="l" t="t" r="r" b="b"/>
            <a:pathLst>
              <a:path w="464820" h="282575">
                <a:moveTo>
                  <a:pt x="422915" y="282128"/>
                </a:moveTo>
                <a:lnTo>
                  <a:pt x="141341" y="282128"/>
                </a:lnTo>
                <a:lnTo>
                  <a:pt x="134467" y="276393"/>
                </a:lnTo>
                <a:lnTo>
                  <a:pt x="99936" y="86470"/>
                </a:lnTo>
                <a:lnTo>
                  <a:pt x="86616" y="33191"/>
                </a:lnTo>
                <a:lnTo>
                  <a:pt x="7431" y="33191"/>
                </a:lnTo>
                <a:lnTo>
                  <a:pt x="0" y="25759"/>
                </a:lnTo>
                <a:lnTo>
                  <a:pt x="0" y="7431"/>
                </a:lnTo>
                <a:lnTo>
                  <a:pt x="7431" y="0"/>
                </a:lnTo>
                <a:lnTo>
                  <a:pt x="107190" y="0"/>
                </a:lnTo>
                <a:lnTo>
                  <a:pt x="113828" y="5182"/>
                </a:lnTo>
                <a:lnTo>
                  <a:pt x="129128" y="66383"/>
                </a:lnTo>
                <a:lnTo>
                  <a:pt x="448086" y="66383"/>
                </a:lnTo>
                <a:lnTo>
                  <a:pt x="455251" y="68003"/>
                </a:lnTo>
                <a:lnTo>
                  <a:pt x="460815" y="72335"/>
                </a:lnTo>
                <a:lnTo>
                  <a:pt x="464097" y="78581"/>
                </a:lnTo>
                <a:lnTo>
                  <a:pt x="464415" y="85947"/>
                </a:lnTo>
                <a:lnTo>
                  <a:pt x="461937" y="99574"/>
                </a:lnTo>
                <a:lnTo>
                  <a:pt x="136057" y="99574"/>
                </a:lnTo>
                <a:lnTo>
                  <a:pt x="163212" y="248936"/>
                </a:lnTo>
                <a:lnTo>
                  <a:pt x="434781" y="248936"/>
                </a:lnTo>
                <a:lnTo>
                  <a:pt x="429789" y="276393"/>
                </a:lnTo>
                <a:lnTo>
                  <a:pt x="422915" y="282128"/>
                </a:lnTo>
                <a:close/>
              </a:path>
              <a:path w="464820" h="282575">
                <a:moveTo>
                  <a:pt x="434781" y="248936"/>
                </a:moveTo>
                <a:lnTo>
                  <a:pt x="401045" y="248936"/>
                </a:lnTo>
                <a:lnTo>
                  <a:pt x="428201" y="99574"/>
                </a:lnTo>
                <a:lnTo>
                  <a:pt x="461937" y="99574"/>
                </a:lnTo>
                <a:lnTo>
                  <a:pt x="434781" y="2489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8" name="bg object 5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921284" y="4071497"/>
            <a:ext cx="99574" cy="99574"/>
          </a:xfrm>
          <a:prstGeom prst="rect">
            <a:avLst/>
          </a:prstGeom>
        </p:spPr>
      </p:pic>
      <p:pic>
        <p:nvPicPr>
          <p:cNvPr id="59" name="bg object 5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070646" y="4071497"/>
            <a:ext cx="99574" cy="99574"/>
          </a:xfrm>
          <a:prstGeom prst="rect">
            <a:avLst/>
          </a:prstGeom>
        </p:spPr>
      </p:pic>
      <p:sp>
        <p:nvSpPr>
          <p:cNvPr id="60" name="bg object 60"/>
          <p:cNvSpPr/>
          <p:nvPr/>
        </p:nvSpPr>
        <p:spPr>
          <a:xfrm>
            <a:off x="8581059" y="3673207"/>
            <a:ext cx="846455" cy="846455"/>
          </a:xfrm>
          <a:custGeom>
            <a:avLst/>
            <a:gdLst/>
            <a:ahLst/>
            <a:cxnLst/>
            <a:rect l="l" t="t" r="r" b="b"/>
            <a:pathLst>
              <a:path w="846454" h="846454">
                <a:moveTo>
                  <a:pt x="630643" y="621474"/>
                </a:moveTo>
                <a:lnTo>
                  <a:pt x="623214" y="614045"/>
                </a:lnTo>
                <a:lnTo>
                  <a:pt x="614045" y="614045"/>
                </a:lnTo>
                <a:lnTo>
                  <a:pt x="588289" y="614045"/>
                </a:lnTo>
                <a:lnTo>
                  <a:pt x="580859" y="621474"/>
                </a:lnTo>
                <a:lnTo>
                  <a:pt x="580859" y="639800"/>
                </a:lnTo>
                <a:lnTo>
                  <a:pt x="588289" y="647230"/>
                </a:lnTo>
                <a:lnTo>
                  <a:pt x="623214" y="647230"/>
                </a:lnTo>
                <a:lnTo>
                  <a:pt x="630643" y="639800"/>
                </a:lnTo>
                <a:lnTo>
                  <a:pt x="630643" y="621474"/>
                </a:lnTo>
                <a:close/>
              </a:path>
              <a:path w="846454" h="846454">
                <a:moveTo>
                  <a:pt x="713625" y="621474"/>
                </a:moveTo>
                <a:lnTo>
                  <a:pt x="706196" y="614045"/>
                </a:lnTo>
                <a:lnTo>
                  <a:pt x="697026" y="614045"/>
                </a:lnTo>
                <a:lnTo>
                  <a:pt x="671271" y="614045"/>
                </a:lnTo>
                <a:lnTo>
                  <a:pt x="663841" y="621474"/>
                </a:lnTo>
                <a:lnTo>
                  <a:pt x="663841" y="639800"/>
                </a:lnTo>
                <a:lnTo>
                  <a:pt x="671271" y="647230"/>
                </a:lnTo>
                <a:lnTo>
                  <a:pt x="706196" y="647230"/>
                </a:lnTo>
                <a:lnTo>
                  <a:pt x="713625" y="639800"/>
                </a:lnTo>
                <a:lnTo>
                  <a:pt x="713625" y="621474"/>
                </a:lnTo>
                <a:close/>
              </a:path>
              <a:path w="846454" h="846454">
                <a:moveTo>
                  <a:pt x="780008" y="628434"/>
                </a:moveTo>
                <a:lnTo>
                  <a:pt x="765606" y="614045"/>
                </a:lnTo>
                <a:lnTo>
                  <a:pt x="761212" y="614045"/>
                </a:lnTo>
                <a:lnTo>
                  <a:pt x="746810" y="628434"/>
                </a:lnTo>
                <a:lnTo>
                  <a:pt x="746810" y="632841"/>
                </a:lnTo>
                <a:lnTo>
                  <a:pt x="761212" y="647230"/>
                </a:lnTo>
                <a:lnTo>
                  <a:pt x="765606" y="647230"/>
                </a:lnTo>
                <a:lnTo>
                  <a:pt x="780008" y="632841"/>
                </a:lnTo>
                <a:lnTo>
                  <a:pt x="780008" y="630631"/>
                </a:lnTo>
                <a:lnTo>
                  <a:pt x="780008" y="628434"/>
                </a:lnTo>
                <a:close/>
              </a:path>
              <a:path w="846454" h="846454">
                <a:moveTo>
                  <a:pt x="846391" y="91135"/>
                </a:moveTo>
                <a:lnTo>
                  <a:pt x="839216" y="55702"/>
                </a:lnTo>
                <a:lnTo>
                  <a:pt x="824026" y="33185"/>
                </a:lnTo>
                <a:lnTo>
                  <a:pt x="819658" y="26720"/>
                </a:lnTo>
                <a:lnTo>
                  <a:pt x="813193" y="22364"/>
                </a:lnTo>
                <a:lnTo>
                  <a:pt x="813193" y="91135"/>
                </a:lnTo>
                <a:lnTo>
                  <a:pt x="813193" y="547662"/>
                </a:lnTo>
                <a:lnTo>
                  <a:pt x="813193" y="580847"/>
                </a:lnTo>
                <a:lnTo>
                  <a:pt x="813193" y="622477"/>
                </a:lnTo>
                <a:lnTo>
                  <a:pt x="808634" y="645007"/>
                </a:lnTo>
                <a:lnTo>
                  <a:pt x="796201" y="663435"/>
                </a:lnTo>
                <a:lnTo>
                  <a:pt x="777786" y="675868"/>
                </a:lnTo>
                <a:lnTo>
                  <a:pt x="755243" y="680427"/>
                </a:lnTo>
                <a:lnTo>
                  <a:pt x="472986" y="680427"/>
                </a:lnTo>
                <a:lnTo>
                  <a:pt x="472986" y="713613"/>
                </a:lnTo>
                <a:lnTo>
                  <a:pt x="472986" y="746810"/>
                </a:lnTo>
                <a:lnTo>
                  <a:pt x="373405" y="746810"/>
                </a:lnTo>
                <a:lnTo>
                  <a:pt x="373405" y="713613"/>
                </a:lnTo>
                <a:lnTo>
                  <a:pt x="472986" y="713613"/>
                </a:lnTo>
                <a:lnTo>
                  <a:pt x="472986" y="680427"/>
                </a:lnTo>
                <a:lnTo>
                  <a:pt x="91147" y="680427"/>
                </a:lnTo>
                <a:lnTo>
                  <a:pt x="68605" y="675868"/>
                </a:lnTo>
                <a:lnTo>
                  <a:pt x="50190" y="663435"/>
                </a:lnTo>
                <a:lnTo>
                  <a:pt x="37757" y="645007"/>
                </a:lnTo>
                <a:lnTo>
                  <a:pt x="33197" y="622477"/>
                </a:lnTo>
                <a:lnTo>
                  <a:pt x="33197" y="580847"/>
                </a:lnTo>
                <a:lnTo>
                  <a:pt x="813193" y="580847"/>
                </a:lnTo>
                <a:lnTo>
                  <a:pt x="813193" y="547662"/>
                </a:lnTo>
                <a:lnTo>
                  <a:pt x="33197" y="547662"/>
                </a:lnTo>
                <a:lnTo>
                  <a:pt x="33197" y="91135"/>
                </a:lnTo>
                <a:lnTo>
                  <a:pt x="37757" y="68605"/>
                </a:lnTo>
                <a:lnTo>
                  <a:pt x="50190" y="50177"/>
                </a:lnTo>
                <a:lnTo>
                  <a:pt x="68605" y="37744"/>
                </a:lnTo>
                <a:lnTo>
                  <a:pt x="91147" y="33185"/>
                </a:lnTo>
                <a:lnTo>
                  <a:pt x="755243" y="33185"/>
                </a:lnTo>
                <a:lnTo>
                  <a:pt x="777786" y="37744"/>
                </a:lnTo>
                <a:lnTo>
                  <a:pt x="796201" y="50177"/>
                </a:lnTo>
                <a:lnTo>
                  <a:pt x="808634" y="68605"/>
                </a:lnTo>
                <a:lnTo>
                  <a:pt x="813193" y="91135"/>
                </a:lnTo>
                <a:lnTo>
                  <a:pt x="813193" y="22364"/>
                </a:lnTo>
                <a:lnTo>
                  <a:pt x="790689" y="7175"/>
                </a:lnTo>
                <a:lnTo>
                  <a:pt x="755243" y="0"/>
                </a:lnTo>
                <a:lnTo>
                  <a:pt x="91147" y="0"/>
                </a:lnTo>
                <a:lnTo>
                  <a:pt x="55702" y="7175"/>
                </a:lnTo>
                <a:lnTo>
                  <a:pt x="26733" y="26720"/>
                </a:lnTo>
                <a:lnTo>
                  <a:pt x="7175" y="55702"/>
                </a:lnTo>
                <a:lnTo>
                  <a:pt x="0" y="91135"/>
                </a:lnTo>
                <a:lnTo>
                  <a:pt x="0" y="622477"/>
                </a:lnTo>
                <a:lnTo>
                  <a:pt x="7175" y="657910"/>
                </a:lnTo>
                <a:lnTo>
                  <a:pt x="26733" y="686892"/>
                </a:lnTo>
                <a:lnTo>
                  <a:pt x="55702" y="706437"/>
                </a:lnTo>
                <a:lnTo>
                  <a:pt x="91147" y="713613"/>
                </a:lnTo>
                <a:lnTo>
                  <a:pt x="340220" y="713613"/>
                </a:lnTo>
                <a:lnTo>
                  <a:pt x="340220" y="746810"/>
                </a:lnTo>
                <a:lnTo>
                  <a:pt x="323621" y="746810"/>
                </a:lnTo>
                <a:lnTo>
                  <a:pt x="291350" y="753338"/>
                </a:lnTo>
                <a:lnTo>
                  <a:pt x="264972" y="771144"/>
                </a:lnTo>
                <a:lnTo>
                  <a:pt x="247180" y="797521"/>
                </a:lnTo>
                <a:lnTo>
                  <a:pt x="240639" y="829792"/>
                </a:lnTo>
                <a:lnTo>
                  <a:pt x="240639" y="838949"/>
                </a:lnTo>
                <a:lnTo>
                  <a:pt x="248069" y="846378"/>
                </a:lnTo>
                <a:lnTo>
                  <a:pt x="598322" y="846378"/>
                </a:lnTo>
                <a:lnTo>
                  <a:pt x="605751" y="838949"/>
                </a:lnTo>
                <a:lnTo>
                  <a:pt x="605751" y="829792"/>
                </a:lnTo>
                <a:lnTo>
                  <a:pt x="602386" y="813193"/>
                </a:lnTo>
                <a:lnTo>
                  <a:pt x="599224" y="797521"/>
                </a:lnTo>
                <a:lnTo>
                  <a:pt x="587400" y="779995"/>
                </a:lnTo>
                <a:lnTo>
                  <a:pt x="581418" y="771144"/>
                </a:lnTo>
                <a:lnTo>
                  <a:pt x="569709" y="763244"/>
                </a:lnTo>
                <a:lnTo>
                  <a:pt x="569709" y="813193"/>
                </a:lnTo>
                <a:lnTo>
                  <a:pt x="276682" y="813193"/>
                </a:lnTo>
                <a:lnTo>
                  <a:pt x="283857" y="799858"/>
                </a:lnTo>
                <a:lnTo>
                  <a:pt x="294601" y="789355"/>
                </a:lnTo>
                <a:lnTo>
                  <a:pt x="308127" y="782472"/>
                </a:lnTo>
                <a:lnTo>
                  <a:pt x="323621" y="779995"/>
                </a:lnTo>
                <a:lnTo>
                  <a:pt x="522770" y="779995"/>
                </a:lnTo>
                <a:lnTo>
                  <a:pt x="538276" y="782472"/>
                </a:lnTo>
                <a:lnTo>
                  <a:pt x="551789" y="789355"/>
                </a:lnTo>
                <a:lnTo>
                  <a:pt x="562533" y="799858"/>
                </a:lnTo>
                <a:lnTo>
                  <a:pt x="569709" y="813193"/>
                </a:lnTo>
                <a:lnTo>
                  <a:pt x="569709" y="763244"/>
                </a:lnTo>
                <a:lnTo>
                  <a:pt x="555040" y="753338"/>
                </a:lnTo>
                <a:lnTo>
                  <a:pt x="522770" y="746810"/>
                </a:lnTo>
                <a:lnTo>
                  <a:pt x="506171" y="746810"/>
                </a:lnTo>
                <a:lnTo>
                  <a:pt x="506171" y="713613"/>
                </a:lnTo>
                <a:lnTo>
                  <a:pt x="755243" y="713613"/>
                </a:lnTo>
                <a:lnTo>
                  <a:pt x="790689" y="706437"/>
                </a:lnTo>
                <a:lnTo>
                  <a:pt x="819658" y="686892"/>
                </a:lnTo>
                <a:lnTo>
                  <a:pt x="824026" y="680427"/>
                </a:lnTo>
                <a:lnTo>
                  <a:pt x="839216" y="657910"/>
                </a:lnTo>
                <a:lnTo>
                  <a:pt x="846391" y="622477"/>
                </a:lnTo>
                <a:lnTo>
                  <a:pt x="846391" y="580847"/>
                </a:lnTo>
                <a:lnTo>
                  <a:pt x="846391" y="547662"/>
                </a:lnTo>
                <a:lnTo>
                  <a:pt x="846391" y="911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1" name="bg object 6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568215" y="3739581"/>
            <a:ext cx="99574" cy="99574"/>
          </a:xfrm>
          <a:prstGeom prst="rect">
            <a:avLst/>
          </a:prstGeom>
        </p:spPr>
      </p:pic>
      <p:pic>
        <p:nvPicPr>
          <p:cNvPr id="62" name="bg object 6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700981" y="3739581"/>
            <a:ext cx="99574" cy="99574"/>
          </a:xfrm>
          <a:prstGeom prst="rect">
            <a:avLst/>
          </a:prstGeom>
        </p:spPr>
      </p:pic>
      <p:pic>
        <p:nvPicPr>
          <p:cNvPr id="63" name="bg object 6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833748" y="3739581"/>
            <a:ext cx="99574" cy="99574"/>
          </a:xfrm>
          <a:prstGeom prst="rect">
            <a:avLst/>
          </a:prstGeom>
        </p:spPr>
      </p:pic>
      <p:sp>
        <p:nvSpPr>
          <p:cNvPr id="64" name="bg object 64"/>
          <p:cNvSpPr/>
          <p:nvPr/>
        </p:nvSpPr>
        <p:spPr>
          <a:xfrm>
            <a:off x="7999706" y="3772773"/>
            <a:ext cx="282575" cy="33655"/>
          </a:xfrm>
          <a:custGeom>
            <a:avLst/>
            <a:gdLst/>
            <a:ahLst/>
            <a:cxnLst/>
            <a:rect l="l" t="t" r="r" b="b"/>
            <a:pathLst>
              <a:path w="282575" h="33654">
                <a:moveTo>
                  <a:pt x="274696" y="33191"/>
                </a:moveTo>
                <a:lnTo>
                  <a:pt x="16595" y="33191"/>
                </a:lnTo>
                <a:lnTo>
                  <a:pt x="7431" y="33191"/>
                </a:lnTo>
                <a:lnTo>
                  <a:pt x="0" y="25759"/>
                </a:lnTo>
                <a:lnTo>
                  <a:pt x="0" y="7431"/>
                </a:lnTo>
                <a:lnTo>
                  <a:pt x="7431" y="0"/>
                </a:lnTo>
                <a:lnTo>
                  <a:pt x="274696" y="0"/>
                </a:lnTo>
                <a:lnTo>
                  <a:pt x="282128" y="7431"/>
                </a:lnTo>
                <a:lnTo>
                  <a:pt x="282128" y="25759"/>
                </a:lnTo>
                <a:lnTo>
                  <a:pt x="274696" y="331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bg object 65"/>
          <p:cNvSpPr/>
          <p:nvPr/>
        </p:nvSpPr>
        <p:spPr>
          <a:xfrm>
            <a:off x="7700982" y="3971922"/>
            <a:ext cx="448309" cy="448309"/>
          </a:xfrm>
          <a:custGeom>
            <a:avLst/>
            <a:gdLst/>
            <a:ahLst/>
            <a:cxnLst/>
            <a:rect l="l" t="t" r="r" b="b"/>
            <a:pathLst>
              <a:path w="448309" h="448310">
                <a:moveTo>
                  <a:pt x="207180" y="85309"/>
                </a:moveTo>
                <a:lnTo>
                  <a:pt x="156110" y="85309"/>
                </a:lnTo>
                <a:lnTo>
                  <a:pt x="161909" y="82462"/>
                </a:lnTo>
                <a:lnTo>
                  <a:pt x="167879" y="79988"/>
                </a:lnTo>
                <a:lnTo>
                  <a:pt x="173988" y="77895"/>
                </a:lnTo>
                <a:lnTo>
                  <a:pt x="173988" y="7429"/>
                </a:lnTo>
                <a:lnTo>
                  <a:pt x="181420" y="0"/>
                </a:lnTo>
                <a:lnTo>
                  <a:pt x="266666" y="0"/>
                </a:lnTo>
                <a:lnTo>
                  <a:pt x="274097" y="7429"/>
                </a:lnTo>
                <a:lnTo>
                  <a:pt x="274097" y="33191"/>
                </a:lnTo>
                <a:lnTo>
                  <a:pt x="207180" y="33191"/>
                </a:lnTo>
                <a:lnTo>
                  <a:pt x="207180" y="85309"/>
                </a:lnTo>
                <a:close/>
              </a:path>
              <a:path w="448309" h="448310">
                <a:moveTo>
                  <a:pt x="292950" y="123957"/>
                </a:moveTo>
                <a:lnTo>
                  <a:pt x="253489" y="106388"/>
                </a:lnTo>
                <a:lnTo>
                  <a:pt x="246095" y="104546"/>
                </a:lnTo>
                <a:lnTo>
                  <a:pt x="240906" y="97906"/>
                </a:lnTo>
                <a:lnTo>
                  <a:pt x="240906" y="33191"/>
                </a:lnTo>
                <a:lnTo>
                  <a:pt x="274097" y="33191"/>
                </a:lnTo>
                <a:lnTo>
                  <a:pt x="274097" y="77895"/>
                </a:lnTo>
                <a:lnTo>
                  <a:pt x="280210" y="79988"/>
                </a:lnTo>
                <a:lnTo>
                  <a:pt x="286181" y="82462"/>
                </a:lnTo>
                <a:lnTo>
                  <a:pt x="291979" y="85309"/>
                </a:lnTo>
                <a:lnTo>
                  <a:pt x="338922" y="85309"/>
                </a:lnTo>
                <a:lnTo>
                  <a:pt x="301294" y="122936"/>
                </a:lnTo>
                <a:lnTo>
                  <a:pt x="292950" y="123957"/>
                </a:lnTo>
                <a:close/>
              </a:path>
              <a:path w="448309" h="448310">
                <a:moveTo>
                  <a:pt x="101030" y="410984"/>
                </a:moveTo>
                <a:lnTo>
                  <a:pt x="41959" y="358799"/>
                </a:lnTo>
                <a:lnTo>
                  <a:pt x="37100" y="347064"/>
                </a:lnTo>
                <a:lnTo>
                  <a:pt x="38315" y="340818"/>
                </a:lnTo>
                <a:lnTo>
                  <a:pt x="41962" y="335327"/>
                </a:lnTo>
                <a:lnTo>
                  <a:pt x="85309" y="291978"/>
                </a:lnTo>
                <a:lnTo>
                  <a:pt x="82567" y="286391"/>
                </a:lnTo>
                <a:lnTo>
                  <a:pt x="82463" y="286179"/>
                </a:lnTo>
                <a:lnTo>
                  <a:pt x="79988" y="280208"/>
                </a:lnTo>
                <a:lnTo>
                  <a:pt x="77896" y="274096"/>
                </a:lnTo>
                <a:lnTo>
                  <a:pt x="7429" y="274096"/>
                </a:lnTo>
                <a:lnTo>
                  <a:pt x="0" y="266664"/>
                </a:lnTo>
                <a:lnTo>
                  <a:pt x="1" y="181418"/>
                </a:lnTo>
                <a:lnTo>
                  <a:pt x="7431" y="173988"/>
                </a:lnTo>
                <a:lnTo>
                  <a:pt x="77895" y="173988"/>
                </a:lnTo>
                <a:lnTo>
                  <a:pt x="79989" y="167874"/>
                </a:lnTo>
                <a:lnTo>
                  <a:pt x="82462" y="161905"/>
                </a:lnTo>
                <a:lnTo>
                  <a:pt x="85309" y="156106"/>
                </a:lnTo>
                <a:lnTo>
                  <a:pt x="41959" y="112756"/>
                </a:lnTo>
                <a:lnTo>
                  <a:pt x="38313" y="107266"/>
                </a:lnTo>
                <a:lnTo>
                  <a:pt x="37098" y="101020"/>
                </a:lnTo>
                <a:lnTo>
                  <a:pt x="38313" y="94775"/>
                </a:lnTo>
                <a:lnTo>
                  <a:pt x="41959" y="89285"/>
                </a:lnTo>
                <a:lnTo>
                  <a:pt x="89287" y="41959"/>
                </a:lnTo>
                <a:lnTo>
                  <a:pt x="94785" y="38314"/>
                </a:lnTo>
                <a:lnTo>
                  <a:pt x="101030" y="37099"/>
                </a:lnTo>
                <a:lnTo>
                  <a:pt x="107258" y="38314"/>
                </a:lnTo>
                <a:lnTo>
                  <a:pt x="112754" y="41959"/>
                </a:lnTo>
                <a:lnTo>
                  <a:pt x="147961" y="77165"/>
                </a:lnTo>
                <a:lnTo>
                  <a:pt x="101020" y="77165"/>
                </a:lnTo>
                <a:lnTo>
                  <a:pt x="77165" y="101020"/>
                </a:lnTo>
                <a:lnTo>
                  <a:pt x="122934" y="146791"/>
                </a:lnTo>
                <a:lnTo>
                  <a:pt x="123960" y="155162"/>
                </a:lnTo>
                <a:lnTo>
                  <a:pt x="120030" y="161694"/>
                </a:lnTo>
                <a:lnTo>
                  <a:pt x="115705" y="169524"/>
                </a:lnTo>
                <a:lnTo>
                  <a:pt x="111982" y="177636"/>
                </a:lnTo>
                <a:lnTo>
                  <a:pt x="108872" y="186004"/>
                </a:lnTo>
                <a:lnTo>
                  <a:pt x="106389" y="194597"/>
                </a:lnTo>
                <a:lnTo>
                  <a:pt x="104546" y="201990"/>
                </a:lnTo>
                <a:lnTo>
                  <a:pt x="97906" y="207180"/>
                </a:lnTo>
                <a:lnTo>
                  <a:pt x="33191" y="207180"/>
                </a:lnTo>
                <a:lnTo>
                  <a:pt x="33191" y="240906"/>
                </a:lnTo>
                <a:lnTo>
                  <a:pt x="97906" y="240906"/>
                </a:lnTo>
                <a:lnTo>
                  <a:pt x="104546" y="246095"/>
                </a:lnTo>
                <a:lnTo>
                  <a:pt x="119913" y="286179"/>
                </a:lnTo>
                <a:lnTo>
                  <a:pt x="123960" y="292924"/>
                </a:lnTo>
                <a:lnTo>
                  <a:pt x="122936" y="301293"/>
                </a:lnTo>
                <a:lnTo>
                  <a:pt x="77167" y="347064"/>
                </a:lnTo>
                <a:lnTo>
                  <a:pt x="101020" y="370920"/>
                </a:lnTo>
                <a:lnTo>
                  <a:pt x="147964" y="370920"/>
                </a:lnTo>
                <a:lnTo>
                  <a:pt x="112760" y="406125"/>
                </a:lnTo>
                <a:lnTo>
                  <a:pt x="107269" y="409770"/>
                </a:lnTo>
                <a:lnTo>
                  <a:pt x="101030" y="410984"/>
                </a:lnTo>
                <a:close/>
              </a:path>
              <a:path w="448309" h="448310">
                <a:moveTo>
                  <a:pt x="338922" y="85309"/>
                </a:moveTo>
                <a:lnTo>
                  <a:pt x="291979" y="85309"/>
                </a:lnTo>
                <a:lnTo>
                  <a:pt x="335329" y="41959"/>
                </a:lnTo>
                <a:lnTo>
                  <a:pt x="340820" y="38314"/>
                </a:lnTo>
                <a:lnTo>
                  <a:pt x="347065" y="37099"/>
                </a:lnTo>
                <a:lnTo>
                  <a:pt x="353310" y="38314"/>
                </a:lnTo>
                <a:lnTo>
                  <a:pt x="358801" y="41959"/>
                </a:lnTo>
                <a:lnTo>
                  <a:pt x="394006" y="77165"/>
                </a:lnTo>
                <a:lnTo>
                  <a:pt x="347066" y="77165"/>
                </a:lnTo>
                <a:lnTo>
                  <a:pt x="338922" y="85309"/>
                </a:lnTo>
                <a:close/>
              </a:path>
              <a:path w="448309" h="448310">
                <a:moveTo>
                  <a:pt x="155162" y="123957"/>
                </a:moveTo>
                <a:lnTo>
                  <a:pt x="146796" y="122936"/>
                </a:lnTo>
                <a:lnTo>
                  <a:pt x="101020" y="77165"/>
                </a:lnTo>
                <a:lnTo>
                  <a:pt x="147961" y="77165"/>
                </a:lnTo>
                <a:lnTo>
                  <a:pt x="156105" y="85309"/>
                </a:lnTo>
                <a:lnTo>
                  <a:pt x="207180" y="85309"/>
                </a:lnTo>
                <a:lnTo>
                  <a:pt x="207180" y="97906"/>
                </a:lnTo>
                <a:lnTo>
                  <a:pt x="201990" y="104546"/>
                </a:lnTo>
                <a:lnTo>
                  <a:pt x="194597" y="106388"/>
                </a:lnTo>
                <a:lnTo>
                  <a:pt x="186004" y="108872"/>
                </a:lnTo>
                <a:lnTo>
                  <a:pt x="177636" y="111982"/>
                </a:lnTo>
                <a:lnTo>
                  <a:pt x="169524" y="115705"/>
                </a:lnTo>
                <a:lnTo>
                  <a:pt x="161694" y="120030"/>
                </a:lnTo>
                <a:lnTo>
                  <a:pt x="155162" y="123957"/>
                </a:lnTo>
                <a:close/>
              </a:path>
              <a:path w="448309" h="448310">
                <a:moveTo>
                  <a:pt x="394007" y="370920"/>
                </a:moveTo>
                <a:lnTo>
                  <a:pt x="347066" y="370920"/>
                </a:lnTo>
                <a:lnTo>
                  <a:pt x="370919" y="347064"/>
                </a:lnTo>
                <a:lnTo>
                  <a:pt x="325149" y="301293"/>
                </a:lnTo>
                <a:lnTo>
                  <a:pt x="324125" y="292924"/>
                </a:lnTo>
                <a:lnTo>
                  <a:pt x="328055" y="286391"/>
                </a:lnTo>
                <a:lnTo>
                  <a:pt x="332380" y="278562"/>
                </a:lnTo>
                <a:lnTo>
                  <a:pt x="336103" y="270449"/>
                </a:lnTo>
                <a:lnTo>
                  <a:pt x="339213" y="262082"/>
                </a:lnTo>
                <a:lnTo>
                  <a:pt x="341697" y="253489"/>
                </a:lnTo>
                <a:lnTo>
                  <a:pt x="343539" y="246095"/>
                </a:lnTo>
                <a:lnTo>
                  <a:pt x="350179" y="240906"/>
                </a:lnTo>
                <a:lnTo>
                  <a:pt x="414894" y="240906"/>
                </a:lnTo>
                <a:lnTo>
                  <a:pt x="414894" y="207180"/>
                </a:lnTo>
                <a:lnTo>
                  <a:pt x="350179" y="207180"/>
                </a:lnTo>
                <a:lnTo>
                  <a:pt x="343539" y="201990"/>
                </a:lnTo>
                <a:lnTo>
                  <a:pt x="328172" y="161905"/>
                </a:lnTo>
                <a:lnTo>
                  <a:pt x="324125" y="155162"/>
                </a:lnTo>
                <a:lnTo>
                  <a:pt x="325149" y="146791"/>
                </a:lnTo>
                <a:lnTo>
                  <a:pt x="370920" y="101020"/>
                </a:lnTo>
                <a:lnTo>
                  <a:pt x="347066" y="77165"/>
                </a:lnTo>
                <a:lnTo>
                  <a:pt x="394006" y="77165"/>
                </a:lnTo>
                <a:lnTo>
                  <a:pt x="406125" y="89285"/>
                </a:lnTo>
                <a:lnTo>
                  <a:pt x="409770" y="94775"/>
                </a:lnTo>
                <a:lnTo>
                  <a:pt x="410985" y="101020"/>
                </a:lnTo>
                <a:lnTo>
                  <a:pt x="409771" y="107266"/>
                </a:lnTo>
                <a:lnTo>
                  <a:pt x="406125" y="112756"/>
                </a:lnTo>
                <a:lnTo>
                  <a:pt x="362775" y="156106"/>
                </a:lnTo>
                <a:lnTo>
                  <a:pt x="365518" y="161694"/>
                </a:lnTo>
                <a:lnTo>
                  <a:pt x="365621" y="161905"/>
                </a:lnTo>
                <a:lnTo>
                  <a:pt x="368096" y="167874"/>
                </a:lnTo>
                <a:lnTo>
                  <a:pt x="370189" y="173988"/>
                </a:lnTo>
                <a:lnTo>
                  <a:pt x="440654" y="173988"/>
                </a:lnTo>
                <a:lnTo>
                  <a:pt x="448086" y="181418"/>
                </a:lnTo>
                <a:lnTo>
                  <a:pt x="448086" y="266664"/>
                </a:lnTo>
                <a:lnTo>
                  <a:pt x="440654" y="274096"/>
                </a:lnTo>
                <a:lnTo>
                  <a:pt x="370192" y="274096"/>
                </a:lnTo>
                <a:lnTo>
                  <a:pt x="368099" y="280208"/>
                </a:lnTo>
                <a:lnTo>
                  <a:pt x="365625" y="286179"/>
                </a:lnTo>
                <a:lnTo>
                  <a:pt x="362779" y="291978"/>
                </a:lnTo>
                <a:lnTo>
                  <a:pt x="406128" y="335327"/>
                </a:lnTo>
                <a:lnTo>
                  <a:pt x="409774" y="340818"/>
                </a:lnTo>
                <a:lnTo>
                  <a:pt x="410989" y="347064"/>
                </a:lnTo>
                <a:lnTo>
                  <a:pt x="409774" y="353309"/>
                </a:lnTo>
                <a:lnTo>
                  <a:pt x="406128" y="358799"/>
                </a:lnTo>
                <a:lnTo>
                  <a:pt x="394007" y="370920"/>
                </a:lnTo>
                <a:close/>
              </a:path>
              <a:path w="448309" h="448310">
                <a:moveTo>
                  <a:pt x="147964" y="370920"/>
                </a:moveTo>
                <a:lnTo>
                  <a:pt x="101020" y="370920"/>
                </a:lnTo>
                <a:lnTo>
                  <a:pt x="146794" y="325149"/>
                </a:lnTo>
                <a:lnTo>
                  <a:pt x="155167" y="324127"/>
                </a:lnTo>
                <a:lnTo>
                  <a:pt x="161694" y="328055"/>
                </a:lnTo>
                <a:lnTo>
                  <a:pt x="169524" y="332380"/>
                </a:lnTo>
                <a:lnTo>
                  <a:pt x="177636" y="336103"/>
                </a:lnTo>
                <a:lnTo>
                  <a:pt x="186004" y="339213"/>
                </a:lnTo>
                <a:lnTo>
                  <a:pt x="194597" y="341697"/>
                </a:lnTo>
                <a:lnTo>
                  <a:pt x="201990" y="343539"/>
                </a:lnTo>
                <a:lnTo>
                  <a:pt x="207180" y="350179"/>
                </a:lnTo>
                <a:lnTo>
                  <a:pt x="207180" y="362775"/>
                </a:lnTo>
                <a:lnTo>
                  <a:pt x="156109" y="362775"/>
                </a:lnTo>
                <a:lnTo>
                  <a:pt x="147964" y="370920"/>
                </a:lnTo>
                <a:close/>
              </a:path>
              <a:path w="448309" h="448310">
                <a:moveTo>
                  <a:pt x="274099" y="414894"/>
                </a:moveTo>
                <a:lnTo>
                  <a:pt x="240906" y="414894"/>
                </a:lnTo>
                <a:lnTo>
                  <a:pt x="240906" y="350179"/>
                </a:lnTo>
                <a:lnTo>
                  <a:pt x="246095" y="343539"/>
                </a:lnTo>
                <a:lnTo>
                  <a:pt x="253489" y="341697"/>
                </a:lnTo>
                <a:lnTo>
                  <a:pt x="262082" y="339213"/>
                </a:lnTo>
                <a:lnTo>
                  <a:pt x="270449" y="336103"/>
                </a:lnTo>
                <a:lnTo>
                  <a:pt x="278562" y="332380"/>
                </a:lnTo>
                <a:lnTo>
                  <a:pt x="286391" y="328055"/>
                </a:lnTo>
                <a:lnTo>
                  <a:pt x="292925" y="324127"/>
                </a:lnTo>
                <a:lnTo>
                  <a:pt x="301291" y="325149"/>
                </a:lnTo>
                <a:lnTo>
                  <a:pt x="338920" y="362775"/>
                </a:lnTo>
                <a:lnTo>
                  <a:pt x="291981" y="362775"/>
                </a:lnTo>
                <a:lnTo>
                  <a:pt x="286182" y="365621"/>
                </a:lnTo>
                <a:lnTo>
                  <a:pt x="280213" y="368096"/>
                </a:lnTo>
                <a:lnTo>
                  <a:pt x="274099" y="370189"/>
                </a:lnTo>
                <a:lnTo>
                  <a:pt x="274099" y="414894"/>
                </a:lnTo>
                <a:close/>
              </a:path>
              <a:path w="448309" h="448310">
                <a:moveTo>
                  <a:pt x="266667" y="448086"/>
                </a:moveTo>
                <a:lnTo>
                  <a:pt x="181421" y="448086"/>
                </a:lnTo>
                <a:lnTo>
                  <a:pt x="173990" y="440654"/>
                </a:lnTo>
                <a:lnTo>
                  <a:pt x="173985" y="370189"/>
                </a:lnTo>
                <a:lnTo>
                  <a:pt x="167874" y="368096"/>
                </a:lnTo>
                <a:lnTo>
                  <a:pt x="161903" y="365621"/>
                </a:lnTo>
                <a:lnTo>
                  <a:pt x="156105" y="362775"/>
                </a:lnTo>
                <a:lnTo>
                  <a:pt x="207180" y="362775"/>
                </a:lnTo>
                <a:lnTo>
                  <a:pt x="207180" y="414894"/>
                </a:lnTo>
                <a:lnTo>
                  <a:pt x="274099" y="414894"/>
                </a:lnTo>
                <a:lnTo>
                  <a:pt x="274099" y="440654"/>
                </a:lnTo>
                <a:lnTo>
                  <a:pt x="266667" y="448086"/>
                </a:lnTo>
                <a:close/>
              </a:path>
              <a:path w="448309" h="448310">
                <a:moveTo>
                  <a:pt x="347066" y="410984"/>
                </a:moveTo>
                <a:lnTo>
                  <a:pt x="340821" y="409770"/>
                </a:lnTo>
                <a:lnTo>
                  <a:pt x="335331" y="406125"/>
                </a:lnTo>
                <a:lnTo>
                  <a:pt x="291981" y="362775"/>
                </a:lnTo>
                <a:lnTo>
                  <a:pt x="338920" y="362775"/>
                </a:lnTo>
                <a:lnTo>
                  <a:pt x="347066" y="370920"/>
                </a:lnTo>
                <a:lnTo>
                  <a:pt x="394007" y="370920"/>
                </a:lnTo>
                <a:lnTo>
                  <a:pt x="358802" y="406125"/>
                </a:lnTo>
                <a:lnTo>
                  <a:pt x="353311" y="409770"/>
                </a:lnTo>
                <a:lnTo>
                  <a:pt x="347066" y="4109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6" name="bg object 6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850253" y="4121193"/>
            <a:ext cx="149544" cy="149544"/>
          </a:xfrm>
          <a:prstGeom prst="rect">
            <a:avLst/>
          </a:prstGeom>
        </p:spPr>
      </p:pic>
      <p:sp>
        <p:nvSpPr>
          <p:cNvPr id="67" name="bg object 67"/>
          <p:cNvSpPr/>
          <p:nvPr/>
        </p:nvSpPr>
        <p:spPr>
          <a:xfrm>
            <a:off x="7501832" y="3673198"/>
            <a:ext cx="846455" cy="846455"/>
          </a:xfrm>
          <a:custGeom>
            <a:avLst/>
            <a:gdLst/>
            <a:ahLst/>
            <a:cxnLst/>
            <a:rect l="l" t="t" r="r" b="b"/>
            <a:pathLst>
              <a:path w="846454" h="846454">
                <a:moveTo>
                  <a:pt x="780002" y="846385"/>
                </a:moveTo>
                <a:lnTo>
                  <a:pt x="66383" y="846385"/>
                </a:lnTo>
                <a:lnTo>
                  <a:pt x="40568" y="841160"/>
                </a:lnTo>
                <a:lnTo>
                  <a:pt x="19465" y="826920"/>
                </a:lnTo>
                <a:lnTo>
                  <a:pt x="5224" y="805816"/>
                </a:lnTo>
                <a:lnTo>
                  <a:pt x="0" y="780002"/>
                </a:lnTo>
                <a:lnTo>
                  <a:pt x="0" y="66383"/>
                </a:lnTo>
                <a:lnTo>
                  <a:pt x="5224" y="40568"/>
                </a:lnTo>
                <a:lnTo>
                  <a:pt x="19465" y="19465"/>
                </a:lnTo>
                <a:lnTo>
                  <a:pt x="40568" y="5224"/>
                </a:lnTo>
                <a:lnTo>
                  <a:pt x="66383" y="0"/>
                </a:lnTo>
                <a:lnTo>
                  <a:pt x="780002" y="0"/>
                </a:lnTo>
                <a:lnTo>
                  <a:pt x="805816" y="5224"/>
                </a:lnTo>
                <a:lnTo>
                  <a:pt x="826920" y="19465"/>
                </a:lnTo>
                <a:lnTo>
                  <a:pt x="836182" y="33191"/>
                </a:lnTo>
                <a:lnTo>
                  <a:pt x="66383" y="33191"/>
                </a:lnTo>
                <a:lnTo>
                  <a:pt x="53475" y="35804"/>
                </a:lnTo>
                <a:lnTo>
                  <a:pt x="42924" y="42924"/>
                </a:lnTo>
                <a:lnTo>
                  <a:pt x="35804" y="53475"/>
                </a:lnTo>
                <a:lnTo>
                  <a:pt x="33191" y="66383"/>
                </a:lnTo>
                <a:lnTo>
                  <a:pt x="33191" y="199149"/>
                </a:lnTo>
                <a:lnTo>
                  <a:pt x="846385" y="199149"/>
                </a:lnTo>
                <a:lnTo>
                  <a:pt x="846385" y="232341"/>
                </a:lnTo>
                <a:lnTo>
                  <a:pt x="33191" y="232341"/>
                </a:lnTo>
                <a:lnTo>
                  <a:pt x="33191" y="780002"/>
                </a:lnTo>
                <a:lnTo>
                  <a:pt x="35804" y="792909"/>
                </a:lnTo>
                <a:lnTo>
                  <a:pt x="42924" y="803461"/>
                </a:lnTo>
                <a:lnTo>
                  <a:pt x="53475" y="810581"/>
                </a:lnTo>
                <a:lnTo>
                  <a:pt x="66383" y="813193"/>
                </a:lnTo>
                <a:lnTo>
                  <a:pt x="836182" y="813193"/>
                </a:lnTo>
                <a:lnTo>
                  <a:pt x="826920" y="826920"/>
                </a:lnTo>
                <a:lnTo>
                  <a:pt x="805816" y="841160"/>
                </a:lnTo>
                <a:lnTo>
                  <a:pt x="780002" y="846385"/>
                </a:lnTo>
                <a:close/>
              </a:path>
              <a:path w="846454" h="846454">
                <a:moveTo>
                  <a:pt x="846385" y="199149"/>
                </a:moveTo>
                <a:lnTo>
                  <a:pt x="813193" y="199149"/>
                </a:lnTo>
                <a:lnTo>
                  <a:pt x="813193" y="66383"/>
                </a:lnTo>
                <a:lnTo>
                  <a:pt x="810581" y="53475"/>
                </a:lnTo>
                <a:lnTo>
                  <a:pt x="803461" y="42924"/>
                </a:lnTo>
                <a:lnTo>
                  <a:pt x="792909" y="35804"/>
                </a:lnTo>
                <a:lnTo>
                  <a:pt x="780002" y="33191"/>
                </a:lnTo>
                <a:lnTo>
                  <a:pt x="836182" y="33191"/>
                </a:lnTo>
                <a:lnTo>
                  <a:pt x="841160" y="40568"/>
                </a:lnTo>
                <a:lnTo>
                  <a:pt x="846385" y="66383"/>
                </a:lnTo>
                <a:lnTo>
                  <a:pt x="846385" y="199149"/>
                </a:lnTo>
                <a:close/>
              </a:path>
              <a:path w="846454" h="846454">
                <a:moveTo>
                  <a:pt x="836182" y="813193"/>
                </a:moveTo>
                <a:lnTo>
                  <a:pt x="780002" y="813193"/>
                </a:lnTo>
                <a:lnTo>
                  <a:pt x="792909" y="810581"/>
                </a:lnTo>
                <a:lnTo>
                  <a:pt x="803461" y="803461"/>
                </a:lnTo>
                <a:lnTo>
                  <a:pt x="810581" y="792909"/>
                </a:lnTo>
                <a:lnTo>
                  <a:pt x="813193" y="780002"/>
                </a:lnTo>
                <a:lnTo>
                  <a:pt x="813193" y="232341"/>
                </a:lnTo>
                <a:lnTo>
                  <a:pt x="846385" y="232341"/>
                </a:lnTo>
                <a:lnTo>
                  <a:pt x="846385" y="780002"/>
                </a:lnTo>
                <a:lnTo>
                  <a:pt x="841160" y="805816"/>
                </a:lnTo>
                <a:lnTo>
                  <a:pt x="836182" y="8131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bg object 68"/>
          <p:cNvSpPr/>
          <p:nvPr/>
        </p:nvSpPr>
        <p:spPr>
          <a:xfrm>
            <a:off x="6422390" y="3764774"/>
            <a:ext cx="845819" cy="663575"/>
          </a:xfrm>
          <a:custGeom>
            <a:avLst/>
            <a:gdLst/>
            <a:ahLst/>
            <a:cxnLst/>
            <a:rect l="l" t="t" r="r" b="b"/>
            <a:pathLst>
              <a:path w="845820" h="663575">
                <a:moveTo>
                  <a:pt x="779233" y="571131"/>
                </a:moveTo>
                <a:lnTo>
                  <a:pt x="771817" y="563702"/>
                </a:lnTo>
                <a:lnTo>
                  <a:pt x="762660" y="563702"/>
                </a:lnTo>
                <a:lnTo>
                  <a:pt x="654024" y="563702"/>
                </a:lnTo>
                <a:lnTo>
                  <a:pt x="646595" y="571131"/>
                </a:lnTo>
                <a:lnTo>
                  <a:pt x="646595" y="589432"/>
                </a:lnTo>
                <a:lnTo>
                  <a:pt x="654024" y="596861"/>
                </a:lnTo>
                <a:lnTo>
                  <a:pt x="771817" y="596861"/>
                </a:lnTo>
                <a:lnTo>
                  <a:pt x="779233" y="589432"/>
                </a:lnTo>
                <a:lnTo>
                  <a:pt x="779233" y="571131"/>
                </a:lnTo>
                <a:close/>
              </a:path>
              <a:path w="845820" h="663575">
                <a:moveTo>
                  <a:pt x="779233" y="504812"/>
                </a:moveTo>
                <a:lnTo>
                  <a:pt x="771817" y="497382"/>
                </a:lnTo>
                <a:lnTo>
                  <a:pt x="762660" y="497382"/>
                </a:lnTo>
                <a:lnTo>
                  <a:pt x="654024" y="497382"/>
                </a:lnTo>
                <a:lnTo>
                  <a:pt x="646595" y="504812"/>
                </a:lnTo>
                <a:lnTo>
                  <a:pt x="646595" y="523125"/>
                </a:lnTo>
                <a:lnTo>
                  <a:pt x="654024" y="530542"/>
                </a:lnTo>
                <a:lnTo>
                  <a:pt x="771817" y="530542"/>
                </a:lnTo>
                <a:lnTo>
                  <a:pt x="779233" y="523125"/>
                </a:lnTo>
                <a:lnTo>
                  <a:pt x="779233" y="504812"/>
                </a:lnTo>
                <a:close/>
              </a:path>
              <a:path w="845820" h="663575">
                <a:moveTo>
                  <a:pt x="845553" y="66319"/>
                </a:moveTo>
                <a:lnTo>
                  <a:pt x="840333" y="40525"/>
                </a:lnTo>
                <a:lnTo>
                  <a:pt x="835355" y="33159"/>
                </a:lnTo>
                <a:lnTo>
                  <a:pt x="826109" y="19443"/>
                </a:lnTo>
                <a:lnTo>
                  <a:pt x="812393" y="10198"/>
                </a:lnTo>
                <a:lnTo>
                  <a:pt x="812393" y="66319"/>
                </a:lnTo>
                <a:lnTo>
                  <a:pt x="812393" y="82892"/>
                </a:lnTo>
                <a:lnTo>
                  <a:pt x="812393" y="116052"/>
                </a:lnTo>
                <a:lnTo>
                  <a:pt x="812393" y="165798"/>
                </a:lnTo>
                <a:lnTo>
                  <a:pt x="812393" y="198958"/>
                </a:lnTo>
                <a:lnTo>
                  <a:pt x="812393" y="596861"/>
                </a:lnTo>
                <a:lnTo>
                  <a:pt x="809790" y="609752"/>
                </a:lnTo>
                <a:lnTo>
                  <a:pt x="802665" y="620293"/>
                </a:lnTo>
                <a:lnTo>
                  <a:pt x="792124" y="627405"/>
                </a:lnTo>
                <a:lnTo>
                  <a:pt x="779233" y="630021"/>
                </a:lnTo>
                <a:lnTo>
                  <a:pt x="580288" y="630021"/>
                </a:lnTo>
                <a:lnTo>
                  <a:pt x="567385" y="627405"/>
                </a:lnTo>
                <a:lnTo>
                  <a:pt x="556844" y="620293"/>
                </a:lnTo>
                <a:lnTo>
                  <a:pt x="549732" y="609752"/>
                </a:lnTo>
                <a:lnTo>
                  <a:pt x="547128" y="596861"/>
                </a:lnTo>
                <a:lnTo>
                  <a:pt x="547128" y="497382"/>
                </a:lnTo>
                <a:lnTo>
                  <a:pt x="547128" y="455942"/>
                </a:lnTo>
                <a:lnTo>
                  <a:pt x="547128" y="422783"/>
                </a:lnTo>
                <a:lnTo>
                  <a:pt x="547128" y="198958"/>
                </a:lnTo>
                <a:lnTo>
                  <a:pt x="812393" y="198958"/>
                </a:lnTo>
                <a:lnTo>
                  <a:pt x="812393" y="165798"/>
                </a:lnTo>
                <a:lnTo>
                  <a:pt x="547128" y="165798"/>
                </a:lnTo>
                <a:lnTo>
                  <a:pt x="547128" y="116052"/>
                </a:lnTo>
                <a:lnTo>
                  <a:pt x="812393" y="116052"/>
                </a:lnTo>
                <a:lnTo>
                  <a:pt x="812393" y="82892"/>
                </a:lnTo>
                <a:lnTo>
                  <a:pt x="547128" y="82892"/>
                </a:lnTo>
                <a:lnTo>
                  <a:pt x="547128" y="66319"/>
                </a:lnTo>
                <a:lnTo>
                  <a:pt x="549732" y="53428"/>
                </a:lnTo>
                <a:lnTo>
                  <a:pt x="556844" y="42887"/>
                </a:lnTo>
                <a:lnTo>
                  <a:pt x="567385" y="35775"/>
                </a:lnTo>
                <a:lnTo>
                  <a:pt x="580288" y="33159"/>
                </a:lnTo>
                <a:lnTo>
                  <a:pt x="779233" y="33159"/>
                </a:lnTo>
                <a:lnTo>
                  <a:pt x="792124" y="35775"/>
                </a:lnTo>
                <a:lnTo>
                  <a:pt x="802665" y="42887"/>
                </a:lnTo>
                <a:lnTo>
                  <a:pt x="809790" y="53428"/>
                </a:lnTo>
                <a:lnTo>
                  <a:pt x="812393" y="66319"/>
                </a:lnTo>
                <a:lnTo>
                  <a:pt x="812393" y="10198"/>
                </a:lnTo>
                <a:lnTo>
                  <a:pt x="805027" y="5219"/>
                </a:lnTo>
                <a:lnTo>
                  <a:pt x="779233" y="0"/>
                </a:lnTo>
                <a:lnTo>
                  <a:pt x="522884" y="0"/>
                </a:lnTo>
                <a:lnTo>
                  <a:pt x="522884" y="33159"/>
                </a:lnTo>
                <a:lnTo>
                  <a:pt x="522884" y="630021"/>
                </a:lnTo>
                <a:lnTo>
                  <a:pt x="276402" y="630021"/>
                </a:lnTo>
                <a:lnTo>
                  <a:pt x="283578" y="616699"/>
                </a:lnTo>
                <a:lnTo>
                  <a:pt x="294309" y="606209"/>
                </a:lnTo>
                <a:lnTo>
                  <a:pt x="307822" y="599325"/>
                </a:lnTo>
                <a:lnTo>
                  <a:pt x="323303" y="596861"/>
                </a:lnTo>
                <a:lnTo>
                  <a:pt x="513969" y="596861"/>
                </a:lnTo>
                <a:lnTo>
                  <a:pt x="514565" y="605777"/>
                </a:lnTo>
                <a:lnTo>
                  <a:pt x="514654" y="606209"/>
                </a:lnTo>
                <a:lnTo>
                  <a:pt x="516305" y="614324"/>
                </a:lnTo>
                <a:lnTo>
                  <a:pt x="519099" y="622427"/>
                </a:lnTo>
                <a:lnTo>
                  <a:pt x="519214" y="622655"/>
                </a:lnTo>
                <a:lnTo>
                  <a:pt x="522884" y="630021"/>
                </a:lnTo>
                <a:lnTo>
                  <a:pt x="522884" y="33159"/>
                </a:lnTo>
                <a:lnTo>
                  <a:pt x="519099" y="40767"/>
                </a:lnTo>
                <a:lnTo>
                  <a:pt x="516305" y="48869"/>
                </a:lnTo>
                <a:lnTo>
                  <a:pt x="514565" y="57416"/>
                </a:lnTo>
                <a:lnTo>
                  <a:pt x="513969" y="66319"/>
                </a:lnTo>
                <a:lnTo>
                  <a:pt x="513969" y="422783"/>
                </a:lnTo>
                <a:lnTo>
                  <a:pt x="513969" y="455942"/>
                </a:lnTo>
                <a:lnTo>
                  <a:pt x="513969" y="497382"/>
                </a:lnTo>
                <a:lnTo>
                  <a:pt x="513969" y="530542"/>
                </a:lnTo>
                <a:lnTo>
                  <a:pt x="513969" y="563689"/>
                </a:lnTo>
                <a:lnTo>
                  <a:pt x="480809" y="563689"/>
                </a:lnTo>
                <a:lnTo>
                  <a:pt x="480809" y="530542"/>
                </a:lnTo>
                <a:lnTo>
                  <a:pt x="513969" y="530542"/>
                </a:lnTo>
                <a:lnTo>
                  <a:pt x="513969" y="497382"/>
                </a:lnTo>
                <a:lnTo>
                  <a:pt x="447649" y="497382"/>
                </a:lnTo>
                <a:lnTo>
                  <a:pt x="447649" y="530542"/>
                </a:lnTo>
                <a:lnTo>
                  <a:pt x="447649" y="563689"/>
                </a:lnTo>
                <a:lnTo>
                  <a:pt x="397903" y="563689"/>
                </a:lnTo>
                <a:lnTo>
                  <a:pt x="397903" y="530542"/>
                </a:lnTo>
                <a:lnTo>
                  <a:pt x="447649" y="530542"/>
                </a:lnTo>
                <a:lnTo>
                  <a:pt x="447649" y="497382"/>
                </a:lnTo>
                <a:lnTo>
                  <a:pt x="91059" y="497382"/>
                </a:lnTo>
                <a:lnTo>
                  <a:pt x="72326" y="494271"/>
                </a:lnTo>
                <a:lnTo>
                  <a:pt x="56146" y="485635"/>
                </a:lnTo>
                <a:lnTo>
                  <a:pt x="43535" y="472516"/>
                </a:lnTo>
                <a:lnTo>
                  <a:pt x="35560" y="455942"/>
                </a:lnTo>
                <a:lnTo>
                  <a:pt x="513969" y="455942"/>
                </a:lnTo>
                <a:lnTo>
                  <a:pt x="513969" y="422783"/>
                </a:lnTo>
                <a:lnTo>
                  <a:pt x="33159" y="422783"/>
                </a:lnTo>
                <a:lnTo>
                  <a:pt x="33159" y="91059"/>
                </a:lnTo>
                <a:lnTo>
                  <a:pt x="37719" y="68541"/>
                </a:lnTo>
                <a:lnTo>
                  <a:pt x="50139" y="50139"/>
                </a:lnTo>
                <a:lnTo>
                  <a:pt x="68541" y="37719"/>
                </a:lnTo>
                <a:lnTo>
                  <a:pt x="91059" y="33159"/>
                </a:lnTo>
                <a:lnTo>
                  <a:pt x="522884" y="33159"/>
                </a:lnTo>
                <a:lnTo>
                  <a:pt x="522884" y="0"/>
                </a:lnTo>
                <a:lnTo>
                  <a:pt x="91059" y="0"/>
                </a:lnTo>
                <a:lnTo>
                  <a:pt x="55651" y="7162"/>
                </a:lnTo>
                <a:lnTo>
                  <a:pt x="26695" y="26695"/>
                </a:lnTo>
                <a:lnTo>
                  <a:pt x="7162" y="55651"/>
                </a:lnTo>
                <a:lnTo>
                  <a:pt x="0" y="91059"/>
                </a:lnTo>
                <a:lnTo>
                  <a:pt x="0" y="439483"/>
                </a:lnTo>
                <a:lnTo>
                  <a:pt x="7162" y="474903"/>
                </a:lnTo>
                <a:lnTo>
                  <a:pt x="26695" y="503847"/>
                </a:lnTo>
                <a:lnTo>
                  <a:pt x="55651" y="523379"/>
                </a:lnTo>
                <a:lnTo>
                  <a:pt x="91059" y="530542"/>
                </a:lnTo>
                <a:lnTo>
                  <a:pt x="364744" y="530542"/>
                </a:lnTo>
                <a:lnTo>
                  <a:pt x="364744" y="563689"/>
                </a:lnTo>
                <a:lnTo>
                  <a:pt x="323380" y="563689"/>
                </a:lnTo>
                <a:lnTo>
                  <a:pt x="291058" y="570230"/>
                </a:lnTo>
                <a:lnTo>
                  <a:pt x="264706" y="588010"/>
                </a:lnTo>
                <a:lnTo>
                  <a:pt x="246964" y="614324"/>
                </a:lnTo>
                <a:lnTo>
                  <a:pt x="246456" y="616699"/>
                </a:lnTo>
                <a:lnTo>
                  <a:pt x="240398" y="646595"/>
                </a:lnTo>
                <a:lnTo>
                  <a:pt x="240398" y="655751"/>
                </a:lnTo>
                <a:lnTo>
                  <a:pt x="247827" y="663181"/>
                </a:lnTo>
                <a:lnTo>
                  <a:pt x="779233" y="663181"/>
                </a:lnTo>
                <a:lnTo>
                  <a:pt x="805027" y="657961"/>
                </a:lnTo>
                <a:lnTo>
                  <a:pt x="826109" y="643737"/>
                </a:lnTo>
                <a:lnTo>
                  <a:pt x="835355" y="630021"/>
                </a:lnTo>
                <a:lnTo>
                  <a:pt x="840333" y="622655"/>
                </a:lnTo>
                <a:lnTo>
                  <a:pt x="840384" y="622427"/>
                </a:lnTo>
                <a:lnTo>
                  <a:pt x="845553" y="596861"/>
                </a:lnTo>
                <a:lnTo>
                  <a:pt x="845553" y="198958"/>
                </a:lnTo>
                <a:lnTo>
                  <a:pt x="845553" y="165798"/>
                </a:lnTo>
                <a:lnTo>
                  <a:pt x="845553" y="116052"/>
                </a:lnTo>
                <a:lnTo>
                  <a:pt x="845553" y="82892"/>
                </a:lnTo>
                <a:lnTo>
                  <a:pt x="845553" y="663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9" name="bg object 6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052416" y="4063200"/>
            <a:ext cx="99476" cy="99476"/>
          </a:xfrm>
          <a:prstGeom prst="rect">
            <a:avLst/>
          </a:prstGeom>
        </p:spPr>
      </p:pic>
      <p:pic>
        <p:nvPicPr>
          <p:cNvPr id="70" name="bg object 7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537355" y="4005103"/>
            <a:ext cx="182541" cy="199175"/>
          </a:xfrm>
          <a:prstGeom prst="rect">
            <a:avLst/>
          </a:prstGeom>
        </p:spPr>
      </p:pic>
      <p:sp>
        <p:nvSpPr>
          <p:cNvPr id="71" name="bg object 71"/>
          <p:cNvSpPr/>
          <p:nvPr/>
        </p:nvSpPr>
        <p:spPr>
          <a:xfrm>
            <a:off x="5354801" y="3938731"/>
            <a:ext cx="548005" cy="332105"/>
          </a:xfrm>
          <a:custGeom>
            <a:avLst/>
            <a:gdLst/>
            <a:ahLst/>
            <a:cxnLst/>
            <a:rect l="l" t="t" r="r" b="b"/>
            <a:pathLst>
              <a:path w="548004" h="332104">
                <a:moveTo>
                  <a:pt x="481278" y="331915"/>
                </a:moveTo>
                <a:lnTo>
                  <a:pt x="66383" y="331915"/>
                </a:lnTo>
                <a:lnTo>
                  <a:pt x="40568" y="326690"/>
                </a:lnTo>
                <a:lnTo>
                  <a:pt x="19465" y="312450"/>
                </a:lnTo>
                <a:lnTo>
                  <a:pt x="5224" y="291347"/>
                </a:lnTo>
                <a:lnTo>
                  <a:pt x="0" y="265532"/>
                </a:lnTo>
                <a:lnTo>
                  <a:pt x="0" y="66383"/>
                </a:lnTo>
                <a:lnTo>
                  <a:pt x="5224" y="40568"/>
                </a:lnTo>
                <a:lnTo>
                  <a:pt x="19465" y="19465"/>
                </a:lnTo>
                <a:lnTo>
                  <a:pt x="40568" y="5224"/>
                </a:lnTo>
                <a:lnTo>
                  <a:pt x="66383" y="0"/>
                </a:lnTo>
                <a:lnTo>
                  <a:pt x="481278" y="0"/>
                </a:lnTo>
                <a:lnTo>
                  <a:pt x="507092" y="5224"/>
                </a:lnTo>
                <a:lnTo>
                  <a:pt x="528195" y="19465"/>
                </a:lnTo>
                <a:lnTo>
                  <a:pt x="537458" y="33191"/>
                </a:lnTo>
                <a:lnTo>
                  <a:pt x="66383" y="33191"/>
                </a:lnTo>
                <a:lnTo>
                  <a:pt x="53475" y="35804"/>
                </a:lnTo>
                <a:lnTo>
                  <a:pt x="42924" y="42924"/>
                </a:lnTo>
                <a:lnTo>
                  <a:pt x="35804" y="53475"/>
                </a:lnTo>
                <a:lnTo>
                  <a:pt x="33191" y="66383"/>
                </a:lnTo>
                <a:lnTo>
                  <a:pt x="33191" y="265532"/>
                </a:lnTo>
                <a:lnTo>
                  <a:pt x="35804" y="278439"/>
                </a:lnTo>
                <a:lnTo>
                  <a:pt x="42924" y="288991"/>
                </a:lnTo>
                <a:lnTo>
                  <a:pt x="53475" y="296111"/>
                </a:lnTo>
                <a:lnTo>
                  <a:pt x="66383" y="298724"/>
                </a:lnTo>
                <a:lnTo>
                  <a:pt x="537458" y="298724"/>
                </a:lnTo>
                <a:lnTo>
                  <a:pt x="528195" y="312450"/>
                </a:lnTo>
                <a:lnTo>
                  <a:pt x="507092" y="326690"/>
                </a:lnTo>
                <a:lnTo>
                  <a:pt x="481278" y="331915"/>
                </a:lnTo>
                <a:close/>
              </a:path>
              <a:path w="548004" h="332104">
                <a:moveTo>
                  <a:pt x="537458" y="298724"/>
                </a:moveTo>
                <a:lnTo>
                  <a:pt x="481278" y="298724"/>
                </a:lnTo>
                <a:lnTo>
                  <a:pt x="494185" y="296111"/>
                </a:lnTo>
                <a:lnTo>
                  <a:pt x="504737" y="288991"/>
                </a:lnTo>
                <a:lnTo>
                  <a:pt x="511857" y="278439"/>
                </a:lnTo>
                <a:lnTo>
                  <a:pt x="514469" y="265532"/>
                </a:lnTo>
                <a:lnTo>
                  <a:pt x="514469" y="66383"/>
                </a:lnTo>
                <a:lnTo>
                  <a:pt x="511857" y="53475"/>
                </a:lnTo>
                <a:lnTo>
                  <a:pt x="504737" y="42924"/>
                </a:lnTo>
                <a:lnTo>
                  <a:pt x="494185" y="35804"/>
                </a:lnTo>
                <a:lnTo>
                  <a:pt x="481278" y="33191"/>
                </a:lnTo>
                <a:lnTo>
                  <a:pt x="537458" y="33191"/>
                </a:lnTo>
                <a:lnTo>
                  <a:pt x="542436" y="40568"/>
                </a:lnTo>
                <a:lnTo>
                  <a:pt x="547661" y="66383"/>
                </a:lnTo>
                <a:lnTo>
                  <a:pt x="547661" y="265532"/>
                </a:lnTo>
                <a:lnTo>
                  <a:pt x="542436" y="291347"/>
                </a:lnTo>
                <a:lnTo>
                  <a:pt x="537458" y="2987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bg object 72"/>
          <p:cNvSpPr/>
          <p:nvPr/>
        </p:nvSpPr>
        <p:spPr>
          <a:xfrm>
            <a:off x="5288407" y="4370222"/>
            <a:ext cx="680720" cy="83185"/>
          </a:xfrm>
          <a:custGeom>
            <a:avLst/>
            <a:gdLst/>
            <a:ahLst/>
            <a:cxnLst/>
            <a:rect l="l" t="t" r="r" b="b"/>
            <a:pathLst>
              <a:path w="680720" h="83185">
                <a:moveTo>
                  <a:pt x="33197" y="7442"/>
                </a:moveTo>
                <a:lnTo>
                  <a:pt x="25768" y="0"/>
                </a:lnTo>
                <a:lnTo>
                  <a:pt x="16598" y="0"/>
                </a:lnTo>
                <a:lnTo>
                  <a:pt x="7442" y="0"/>
                </a:lnTo>
                <a:lnTo>
                  <a:pt x="0" y="7442"/>
                </a:lnTo>
                <a:lnTo>
                  <a:pt x="0" y="75552"/>
                </a:lnTo>
                <a:lnTo>
                  <a:pt x="7442" y="82981"/>
                </a:lnTo>
                <a:lnTo>
                  <a:pt x="25768" y="82981"/>
                </a:lnTo>
                <a:lnTo>
                  <a:pt x="33197" y="75552"/>
                </a:lnTo>
                <a:lnTo>
                  <a:pt x="33197" y="7442"/>
                </a:lnTo>
                <a:close/>
              </a:path>
              <a:path w="680720" h="83185">
                <a:moveTo>
                  <a:pt x="99580" y="7442"/>
                </a:moveTo>
                <a:lnTo>
                  <a:pt x="92151" y="0"/>
                </a:lnTo>
                <a:lnTo>
                  <a:pt x="82981" y="0"/>
                </a:lnTo>
                <a:lnTo>
                  <a:pt x="73825" y="0"/>
                </a:lnTo>
                <a:lnTo>
                  <a:pt x="66382" y="7442"/>
                </a:lnTo>
                <a:lnTo>
                  <a:pt x="66382" y="75552"/>
                </a:lnTo>
                <a:lnTo>
                  <a:pt x="73825" y="82981"/>
                </a:lnTo>
                <a:lnTo>
                  <a:pt x="92151" y="82981"/>
                </a:lnTo>
                <a:lnTo>
                  <a:pt x="99580" y="75552"/>
                </a:lnTo>
                <a:lnTo>
                  <a:pt x="99580" y="7442"/>
                </a:lnTo>
                <a:close/>
              </a:path>
              <a:path w="680720" h="83185">
                <a:moveTo>
                  <a:pt x="680427" y="32334"/>
                </a:moveTo>
                <a:lnTo>
                  <a:pt x="672998" y="24904"/>
                </a:lnTo>
                <a:lnTo>
                  <a:pt x="663841" y="24904"/>
                </a:lnTo>
                <a:lnTo>
                  <a:pt x="140195" y="24904"/>
                </a:lnTo>
                <a:lnTo>
                  <a:pt x="132765" y="32334"/>
                </a:lnTo>
                <a:lnTo>
                  <a:pt x="132765" y="50660"/>
                </a:lnTo>
                <a:lnTo>
                  <a:pt x="140195" y="58089"/>
                </a:lnTo>
                <a:lnTo>
                  <a:pt x="672998" y="58089"/>
                </a:lnTo>
                <a:lnTo>
                  <a:pt x="680427" y="50660"/>
                </a:lnTo>
                <a:lnTo>
                  <a:pt x="680427" y="323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3" name="bg object 7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271822" y="3739581"/>
            <a:ext cx="99574" cy="99574"/>
          </a:xfrm>
          <a:prstGeom prst="rect">
            <a:avLst/>
          </a:prstGeom>
        </p:spPr>
      </p:pic>
      <p:pic>
        <p:nvPicPr>
          <p:cNvPr id="74" name="bg object 7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404588" y="3739581"/>
            <a:ext cx="99574" cy="99574"/>
          </a:xfrm>
          <a:prstGeom prst="rect">
            <a:avLst/>
          </a:prstGeom>
        </p:spPr>
      </p:pic>
      <p:pic>
        <p:nvPicPr>
          <p:cNvPr id="75" name="bg object 7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537355" y="3739581"/>
            <a:ext cx="99574" cy="99574"/>
          </a:xfrm>
          <a:prstGeom prst="rect">
            <a:avLst/>
          </a:prstGeom>
        </p:spPr>
      </p:pic>
      <p:sp>
        <p:nvSpPr>
          <p:cNvPr id="76" name="bg object 76"/>
          <p:cNvSpPr/>
          <p:nvPr/>
        </p:nvSpPr>
        <p:spPr>
          <a:xfrm>
            <a:off x="5205438" y="3673207"/>
            <a:ext cx="846455" cy="846455"/>
          </a:xfrm>
          <a:custGeom>
            <a:avLst/>
            <a:gdLst/>
            <a:ahLst/>
            <a:cxnLst/>
            <a:rect l="l" t="t" r="r" b="b"/>
            <a:pathLst>
              <a:path w="846454" h="846454">
                <a:moveTo>
                  <a:pt x="779995" y="106997"/>
                </a:moveTo>
                <a:lnTo>
                  <a:pt x="772566" y="99568"/>
                </a:lnTo>
                <a:lnTo>
                  <a:pt x="505294" y="99568"/>
                </a:lnTo>
                <a:lnTo>
                  <a:pt x="497865" y="106997"/>
                </a:lnTo>
                <a:lnTo>
                  <a:pt x="497865" y="125336"/>
                </a:lnTo>
                <a:lnTo>
                  <a:pt x="505294" y="132765"/>
                </a:lnTo>
                <a:lnTo>
                  <a:pt x="514464" y="132765"/>
                </a:lnTo>
                <a:lnTo>
                  <a:pt x="772566" y="132765"/>
                </a:lnTo>
                <a:lnTo>
                  <a:pt x="779995" y="125336"/>
                </a:lnTo>
                <a:lnTo>
                  <a:pt x="779995" y="106997"/>
                </a:lnTo>
                <a:close/>
              </a:path>
              <a:path w="846454" h="846454">
                <a:moveTo>
                  <a:pt x="846378" y="66382"/>
                </a:moveTo>
                <a:lnTo>
                  <a:pt x="841159" y="40563"/>
                </a:lnTo>
                <a:lnTo>
                  <a:pt x="836180" y="33185"/>
                </a:lnTo>
                <a:lnTo>
                  <a:pt x="826909" y="19456"/>
                </a:lnTo>
                <a:lnTo>
                  <a:pt x="813193" y="10210"/>
                </a:lnTo>
                <a:lnTo>
                  <a:pt x="813193" y="66382"/>
                </a:lnTo>
                <a:lnTo>
                  <a:pt x="813193" y="199148"/>
                </a:lnTo>
                <a:lnTo>
                  <a:pt x="813193" y="232333"/>
                </a:lnTo>
                <a:lnTo>
                  <a:pt x="813193" y="630631"/>
                </a:lnTo>
                <a:lnTo>
                  <a:pt x="813193" y="663829"/>
                </a:lnTo>
                <a:lnTo>
                  <a:pt x="813193" y="779995"/>
                </a:lnTo>
                <a:lnTo>
                  <a:pt x="810577" y="792911"/>
                </a:lnTo>
                <a:lnTo>
                  <a:pt x="803452" y="803452"/>
                </a:lnTo>
                <a:lnTo>
                  <a:pt x="792899" y="810577"/>
                </a:lnTo>
                <a:lnTo>
                  <a:pt x="779995" y="813193"/>
                </a:lnTo>
                <a:lnTo>
                  <a:pt x="66382" y="813193"/>
                </a:lnTo>
                <a:lnTo>
                  <a:pt x="53467" y="810577"/>
                </a:lnTo>
                <a:lnTo>
                  <a:pt x="42913" y="803452"/>
                </a:lnTo>
                <a:lnTo>
                  <a:pt x="35801" y="792911"/>
                </a:lnTo>
                <a:lnTo>
                  <a:pt x="33185" y="779995"/>
                </a:lnTo>
                <a:lnTo>
                  <a:pt x="33185" y="663829"/>
                </a:lnTo>
                <a:lnTo>
                  <a:pt x="813193" y="663829"/>
                </a:lnTo>
                <a:lnTo>
                  <a:pt x="813193" y="630631"/>
                </a:lnTo>
                <a:lnTo>
                  <a:pt x="33185" y="630631"/>
                </a:lnTo>
                <a:lnTo>
                  <a:pt x="33185" y="232333"/>
                </a:lnTo>
                <a:lnTo>
                  <a:pt x="813193" y="232333"/>
                </a:lnTo>
                <a:lnTo>
                  <a:pt x="813193" y="199148"/>
                </a:lnTo>
                <a:lnTo>
                  <a:pt x="33185" y="199148"/>
                </a:lnTo>
                <a:lnTo>
                  <a:pt x="33185" y="66382"/>
                </a:lnTo>
                <a:lnTo>
                  <a:pt x="35801" y="53467"/>
                </a:lnTo>
                <a:lnTo>
                  <a:pt x="42913" y="42926"/>
                </a:lnTo>
                <a:lnTo>
                  <a:pt x="53467" y="35801"/>
                </a:lnTo>
                <a:lnTo>
                  <a:pt x="66382" y="33185"/>
                </a:lnTo>
                <a:lnTo>
                  <a:pt x="779995" y="33185"/>
                </a:lnTo>
                <a:lnTo>
                  <a:pt x="792899" y="35801"/>
                </a:lnTo>
                <a:lnTo>
                  <a:pt x="803452" y="42926"/>
                </a:lnTo>
                <a:lnTo>
                  <a:pt x="810577" y="53467"/>
                </a:lnTo>
                <a:lnTo>
                  <a:pt x="813193" y="66382"/>
                </a:lnTo>
                <a:lnTo>
                  <a:pt x="813193" y="10210"/>
                </a:lnTo>
                <a:lnTo>
                  <a:pt x="805815" y="5219"/>
                </a:lnTo>
                <a:lnTo>
                  <a:pt x="779995" y="0"/>
                </a:lnTo>
                <a:lnTo>
                  <a:pt x="66382" y="0"/>
                </a:lnTo>
                <a:lnTo>
                  <a:pt x="40563" y="5219"/>
                </a:lnTo>
                <a:lnTo>
                  <a:pt x="19456" y="19456"/>
                </a:lnTo>
                <a:lnTo>
                  <a:pt x="5219" y="40563"/>
                </a:lnTo>
                <a:lnTo>
                  <a:pt x="0" y="66382"/>
                </a:lnTo>
                <a:lnTo>
                  <a:pt x="0" y="779995"/>
                </a:lnTo>
                <a:lnTo>
                  <a:pt x="5219" y="805815"/>
                </a:lnTo>
                <a:lnTo>
                  <a:pt x="19456" y="826922"/>
                </a:lnTo>
                <a:lnTo>
                  <a:pt x="40563" y="841159"/>
                </a:lnTo>
                <a:lnTo>
                  <a:pt x="66382" y="846378"/>
                </a:lnTo>
                <a:lnTo>
                  <a:pt x="779995" y="846378"/>
                </a:lnTo>
                <a:lnTo>
                  <a:pt x="826909" y="826922"/>
                </a:lnTo>
                <a:lnTo>
                  <a:pt x="846378" y="779995"/>
                </a:lnTo>
                <a:lnTo>
                  <a:pt x="846378" y="663829"/>
                </a:lnTo>
                <a:lnTo>
                  <a:pt x="846378" y="630631"/>
                </a:lnTo>
                <a:lnTo>
                  <a:pt x="846378" y="232333"/>
                </a:lnTo>
                <a:lnTo>
                  <a:pt x="846378" y="199148"/>
                </a:lnTo>
                <a:lnTo>
                  <a:pt x="846378" y="663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bg object 77"/>
          <p:cNvSpPr/>
          <p:nvPr/>
        </p:nvSpPr>
        <p:spPr>
          <a:xfrm>
            <a:off x="13712013" y="5103438"/>
            <a:ext cx="319405" cy="497205"/>
          </a:xfrm>
          <a:custGeom>
            <a:avLst/>
            <a:gdLst/>
            <a:ahLst/>
            <a:cxnLst/>
            <a:rect l="l" t="t" r="r" b="b"/>
            <a:pathLst>
              <a:path w="319405" h="497204">
                <a:moveTo>
                  <a:pt x="83591" y="178084"/>
                </a:moveTo>
                <a:lnTo>
                  <a:pt x="50399" y="178084"/>
                </a:lnTo>
                <a:lnTo>
                  <a:pt x="50399" y="108435"/>
                </a:lnTo>
                <a:lnTo>
                  <a:pt x="58921" y="66227"/>
                </a:lnTo>
                <a:lnTo>
                  <a:pt x="82159" y="31759"/>
                </a:lnTo>
                <a:lnTo>
                  <a:pt x="116626" y="8521"/>
                </a:lnTo>
                <a:lnTo>
                  <a:pt x="158835" y="0"/>
                </a:lnTo>
                <a:lnTo>
                  <a:pt x="201043" y="8521"/>
                </a:lnTo>
                <a:lnTo>
                  <a:pt x="201350" y="8521"/>
                </a:lnTo>
                <a:lnTo>
                  <a:pt x="236307" y="32089"/>
                </a:lnTo>
                <a:lnTo>
                  <a:pt x="237051" y="33193"/>
                </a:lnTo>
                <a:lnTo>
                  <a:pt x="159397" y="33193"/>
                </a:lnTo>
                <a:lnTo>
                  <a:pt x="129889" y="39150"/>
                </a:lnTo>
                <a:lnTo>
                  <a:pt x="105793" y="55396"/>
                </a:lnTo>
                <a:lnTo>
                  <a:pt x="89546" y="79493"/>
                </a:lnTo>
                <a:lnTo>
                  <a:pt x="83703" y="108435"/>
                </a:lnTo>
                <a:lnTo>
                  <a:pt x="83591" y="178084"/>
                </a:lnTo>
                <a:close/>
              </a:path>
              <a:path w="319405" h="497204">
                <a:moveTo>
                  <a:pt x="268397" y="178084"/>
                </a:moveTo>
                <a:lnTo>
                  <a:pt x="235205" y="178084"/>
                </a:lnTo>
                <a:lnTo>
                  <a:pt x="235091" y="108435"/>
                </a:lnTo>
                <a:lnTo>
                  <a:pt x="229248" y="79493"/>
                </a:lnTo>
                <a:lnTo>
                  <a:pt x="213002" y="55396"/>
                </a:lnTo>
                <a:lnTo>
                  <a:pt x="188905" y="39150"/>
                </a:lnTo>
                <a:lnTo>
                  <a:pt x="159397" y="33193"/>
                </a:lnTo>
                <a:lnTo>
                  <a:pt x="237051" y="33193"/>
                </a:lnTo>
                <a:lnTo>
                  <a:pt x="259787" y="66915"/>
                </a:lnTo>
                <a:lnTo>
                  <a:pt x="268169" y="108435"/>
                </a:lnTo>
                <a:lnTo>
                  <a:pt x="268283" y="109001"/>
                </a:lnTo>
                <a:lnTo>
                  <a:pt x="268397" y="178084"/>
                </a:lnTo>
                <a:close/>
              </a:path>
              <a:path w="319405" h="497204">
                <a:moveTo>
                  <a:pt x="159399" y="496884"/>
                </a:moveTo>
                <a:lnTo>
                  <a:pt x="109016" y="488758"/>
                </a:lnTo>
                <a:lnTo>
                  <a:pt x="65260" y="466129"/>
                </a:lnTo>
                <a:lnTo>
                  <a:pt x="30754" y="431624"/>
                </a:lnTo>
                <a:lnTo>
                  <a:pt x="8126" y="387868"/>
                </a:lnTo>
                <a:lnTo>
                  <a:pt x="0" y="337485"/>
                </a:lnTo>
                <a:lnTo>
                  <a:pt x="0" y="185514"/>
                </a:lnTo>
                <a:lnTo>
                  <a:pt x="7429" y="178084"/>
                </a:lnTo>
                <a:lnTo>
                  <a:pt x="311365" y="178084"/>
                </a:lnTo>
                <a:lnTo>
                  <a:pt x="318793" y="185514"/>
                </a:lnTo>
                <a:lnTo>
                  <a:pt x="318797" y="211277"/>
                </a:lnTo>
                <a:lnTo>
                  <a:pt x="33189" y="211277"/>
                </a:lnTo>
                <a:lnTo>
                  <a:pt x="33189" y="337485"/>
                </a:lnTo>
                <a:lnTo>
                  <a:pt x="43107" y="386612"/>
                </a:lnTo>
                <a:lnTo>
                  <a:pt x="70155" y="426729"/>
                </a:lnTo>
                <a:lnTo>
                  <a:pt x="110271" y="453776"/>
                </a:lnTo>
                <a:lnTo>
                  <a:pt x="159397" y="463694"/>
                </a:lnTo>
                <a:lnTo>
                  <a:pt x="255973" y="463694"/>
                </a:lnTo>
                <a:lnTo>
                  <a:pt x="253538" y="466129"/>
                </a:lnTo>
                <a:lnTo>
                  <a:pt x="209781" y="488758"/>
                </a:lnTo>
                <a:lnTo>
                  <a:pt x="159399" y="496884"/>
                </a:lnTo>
                <a:close/>
              </a:path>
              <a:path w="319405" h="497204">
                <a:moveTo>
                  <a:pt x="255973" y="463694"/>
                </a:moveTo>
                <a:lnTo>
                  <a:pt x="159397" y="463694"/>
                </a:lnTo>
                <a:lnTo>
                  <a:pt x="208523" y="453776"/>
                </a:lnTo>
                <a:lnTo>
                  <a:pt x="248639" y="426729"/>
                </a:lnTo>
                <a:lnTo>
                  <a:pt x="275687" y="386612"/>
                </a:lnTo>
                <a:lnTo>
                  <a:pt x="285605" y="337485"/>
                </a:lnTo>
                <a:lnTo>
                  <a:pt x="285605" y="211277"/>
                </a:lnTo>
                <a:lnTo>
                  <a:pt x="318797" y="211277"/>
                </a:lnTo>
                <a:lnTo>
                  <a:pt x="318798" y="337485"/>
                </a:lnTo>
                <a:lnTo>
                  <a:pt x="310672" y="387868"/>
                </a:lnTo>
                <a:lnTo>
                  <a:pt x="288043" y="431624"/>
                </a:lnTo>
                <a:lnTo>
                  <a:pt x="255973" y="46369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8" name="bg object 7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3821213" y="5348728"/>
            <a:ext cx="100394" cy="133994"/>
          </a:xfrm>
          <a:prstGeom prst="rect">
            <a:avLst/>
          </a:prstGeom>
        </p:spPr>
      </p:pic>
      <p:sp>
        <p:nvSpPr>
          <p:cNvPr id="79" name="bg object 79"/>
          <p:cNvSpPr/>
          <p:nvPr/>
        </p:nvSpPr>
        <p:spPr>
          <a:xfrm>
            <a:off x="13448217" y="4928690"/>
            <a:ext cx="846455" cy="846455"/>
          </a:xfrm>
          <a:custGeom>
            <a:avLst/>
            <a:gdLst/>
            <a:ahLst/>
            <a:cxnLst/>
            <a:rect l="l" t="t" r="r" b="b"/>
            <a:pathLst>
              <a:path w="846455" h="846454">
                <a:moveTo>
                  <a:pt x="423192" y="846385"/>
                </a:moveTo>
                <a:lnTo>
                  <a:pt x="401901" y="842883"/>
                </a:lnTo>
                <a:lnTo>
                  <a:pt x="383462" y="833150"/>
                </a:lnTo>
                <a:lnTo>
                  <a:pt x="369033" y="818345"/>
                </a:lnTo>
                <a:lnTo>
                  <a:pt x="359766" y="799625"/>
                </a:lnTo>
                <a:lnTo>
                  <a:pt x="312883" y="788672"/>
                </a:lnTo>
                <a:lnTo>
                  <a:pt x="268403" y="772139"/>
                </a:lnTo>
                <a:lnTo>
                  <a:pt x="226724" y="750422"/>
                </a:lnTo>
                <a:lnTo>
                  <a:pt x="188244" y="723918"/>
                </a:lnTo>
                <a:lnTo>
                  <a:pt x="153358" y="693025"/>
                </a:lnTo>
                <a:lnTo>
                  <a:pt x="122465" y="658139"/>
                </a:lnTo>
                <a:lnTo>
                  <a:pt x="95962" y="619658"/>
                </a:lnTo>
                <a:lnTo>
                  <a:pt x="74245" y="577978"/>
                </a:lnTo>
                <a:lnTo>
                  <a:pt x="57761" y="533629"/>
                </a:lnTo>
                <a:lnTo>
                  <a:pt x="46756" y="486611"/>
                </a:lnTo>
                <a:lnTo>
                  <a:pt x="28039" y="477351"/>
                </a:lnTo>
                <a:lnTo>
                  <a:pt x="13234" y="462922"/>
                </a:lnTo>
                <a:lnTo>
                  <a:pt x="3501" y="444483"/>
                </a:lnTo>
                <a:lnTo>
                  <a:pt x="0" y="423192"/>
                </a:lnTo>
                <a:lnTo>
                  <a:pt x="3501" y="401901"/>
                </a:lnTo>
                <a:lnTo>
                  <a:pt x="13234" y="383462"/>
                </a:lnTo>
                <a:lnTo>
                  <a:pt x="28041" y="369033"/>
                </a:lnTo>
                <a:lnTo>
                  <a:pt x="46759" y="359771"/>
                </a:lnTo>
                <a:lnTo>
                  <a:pt x="57711" y="312886"/>
                </a:lnTo>
                <a:lnTo>
                  <a:pt x="74245" y="268405"/>
                </a:lnTo>
                <a:lnTo>
                  <a:pt x="95962" y="226725"/>
                </a:lnTo>
                <a:lnTo>
                  <a:pt x="122466" y="188244"/>
                </a:lnTo>
                <a:lnTo>
                  <a:pt x="153360" y="153358"/>
                </a:lnTo>
                <a:lnTo>
                  <a:pt x="188246" y="122465"/>
                </a:lnTo>
                <a:lnTo>
                  <a:pt x="226728" y="95961"/>
                </a:lnTo>
                <a:lnTo>
                  <a:pt x="268409" y="74244"/>
                </a:lnTo>
                <a:lnTo>
                  <a:pt x="312893" y="57711"/>
                </a:lnTo>
                <a:lnTo>
                  <a:pt x="359772" y="46758"/>
                </a:lnTo>
                <a:lnTo>
                  <a:pt x="369034" y="28039"/>
                </a:lnTo>
                <a:lnTo>
                  <a:pt x="383463" y="13234"/>
                </a:lnTo>
                <a:lnTo>
                  <a:pt x="401901" y="3501"/>
                </a:lnTo>
                <a:lnTo>
                  <a:pt x="423192" y="0"/>
                </a:lnTo>
                <a:lnTo>
                  <a:pt x="444483" y="3501"/>
                </a:lnTo>
                <a:lnTo>
                  <a:pt x="462922" y="13234"/>
                </a:lnTo>
                <a:lnTo>
                  <a:pt x="477351" y="28039"/>
                </a:lnTo>
                <a:lnTo>
                  <a:pt x="479899" y="33191"/>
                </a:lnTo>
                <a:lnTo>
                  <a:pt x="423192" y="33191"/>
                </a:lnTo>
                <a:lnTo>
                  <a:pt x="410285" y="35804"/>
                </a:lnTo>
                <a:lnTo>
                  <a:pt x="399733" y="42924"/>
                </a:lnTo>
                <a:lnTo>
                  <a:pt x="392613" y="53475"/>
                </a:lnTo>
                <a:lnTo>
                  <a:pt x="390001" y="66383"/>
                </a:lnTo>
                <a:lnTo>
                  <a:pt x="392613" y="79290"/>
                </a:lnTo>
                <a:lnTo>
                  <a:pt x="393573" y="80713"/>
                </a:lnTo>
                <a:lnTo>
                  <a:pt x="358386" y="80713"/>
                </a:lnTo>
                <a:lnTo>
                  <a:pt x="312757" y="92573"/>
                </a:lnTo>
                <a:lnTo>
                  <a:pt x="269768" y="110235"/>
                </a:lnTo>
                <a:lnTo>
                  <a:pt x="229871" y="133247"/>
                </a:lnTo>
                <a:lnTo>
                  <a:pt x="193518" y="161158"/>
                </a:lnTo>
                <a:lnTo>
                  <a:pt x="161160" y="193517"/>
                </a:lnTo>
                <a:lnTo>
                  <a:pt x="133248" y="229870"/>
                </a:lnTo>
                <a:lnTo>
                  <a:pt x="110236" y="269767"/>
                </a:lnTo>
                <a:lnTo>
                  <a:pt x="92574" y="312755"/>
                </a:lnTo>
                <a:lnTo>
                  <a:pt x="80715" y="358384"/>
                </a:lnTo>
                <a:lnTo>
                  <a:pt x="101392" y="366827"/>
                </a:lnTo>
                <a:lnTo>
                  <a:pt x="117891" y="381371"/>
                </a:lnTo>
                <a:lnTo>
                  <a:pt x="122787" y="390001"/>
                </a:lnTo>
                <a:lnTo>
                  <a:pt x="66383" y="390001"/>
                </a:lnTo>
                <a:lnTo>
                  <a:pt x="53475" y="392613"/>
                </a:lnTo>
                <a:lnTo>
                  <a:pt x="42924" y="399733"/>
                </a:lnTo>
                <a:lnTo>
                  <a:pt x="35804" y="410285"/>
                </a:lnTo>
                <a:lnTo>
                  <a:pt x="33191" y="423192"/>
                </a:lnTo>
                <a:lnTo>
                  <a:pt x="35804" y="436100"/>
                </a:lnTo>
                <a:lnTo>
                  <a:pt x="42924" y="446651"/>
                </a:lnTo>
                <a:lnTo>
                  <a:pt x="53475" y="453771"/>
                </a:lnTo>
                <a:lnTo>
                  <a:pt x="66383" y="456384"/>
                </a:lnTo>
                <a:lnTo>
                  <a:pt x="122787" y="456384"/>
                </a:lnTo>
                <a:lnTo>
                  <a:pt x="117891" y="465012"/>
                </a:lnTo>
                <a:lnTo>
                  <a:pt x="101392" y="479557"/>
                </a:lnTo>
                <a:lnTo>
                  <a:pt x="80713" y="488000"/>
                </a:lnTo>
                <a:lnTo>
                  <a:pt x="92538" y="533497"/>
                </a:lnTo>
                <a:lnTo>
                  <a:pt x="110234" y="576618"/>
                </a:lnTo>
                <a:lnTo>
                  <a:pt x="133247" y="616514"/>
                </a:lnTo>
                <a:lnTo>
                  <a:pt x="161158" y="652868"/>
                </a:lnTo>
                <a:lnTo>
                  <a:pt x="193516" y="685226"/>
                </a:lnTo>
                <a:lnTo>
                  <a:pt x="229870" y="713137"/>
                </a:lnTo>
                <a:lnTo>
                  <a:pt x="269767" y="736150"/>
                </a:lnTo>
                <a:lnTo>
                  <a:pt x="312755" y="753812"/>
                </a:lnTo>
                <a:lnTo>
                  <a:pt x="358384" y="765671"/>
                </a:lnTo>
                <a:lnTo>
                  <a:pt x="393573" y="765671"/>
                </a:lnTo>
                <a:lnTo>
                  <a:pt x="392613" y="767095"/>
                </a:lnTo>
                <a:lnTo>
                  <a:pt x="410285" y="810581"/>
                </a:lnTo>
                <a:lnTo>
                  <a:pt x="423192" y="813193"/>
                </a:lnTo>
                <a:lnTo>
                  <a:pt x="479900" y="813193"/>
                </a:lnTo>
                <a:lnTo>
                  <a:pt x="477351" y="818345"/>
                </a:lnTo>
                <a:lnTo>
                  <a:pt x="462922" y="833150"/>
                </a:lnTo>
                <a:lnTo>
                  <a:pt x="444483" y="842883"/>
                </a:lnTo>
                <a:lnTo>
                  <a:pt x="423192" y="846385"/>
                </a:lnTo>
                <a:close/>
              </a:path>
              <a:path w="846455" h="846454">
                <a:moveTo>
                  <a:pt x="480299" y="99574"/>
                </a:moveTo>
                <a:lnTo>
                  <a:pt x="423192" y="99574"/>
                </a:lnTo>
                <a:lnTo>
                  <a:pt x="436100" y="96962"/>
                </a:lnTo>
                <a:lnTo>
                  <a:pt x="446651" y="89842"/>
                </a:lnTo>
                <a:lnTo>
                  <a:pt x="453771" y="79290"/>
                </a:lnTo>
                <a:lnTo>
                  <a:pt x="456384" y="66383"/>
                </a:lnTo>
                <a:lnTo>
                  <a:pt x="453771" y="53475"/>
                </a:lnTo>
                <a:lnTo>
                  <a:pt x="446651" y="42924"/>
                </a:lnTo>
                <a:lnTo>
                  <a:pt x="436100" y="35804"/>
                </a:lnTo>
                <a:lnTo>
                  <a:pt x="423192" y="33191"/>
                </a:lnTo>
                <a:lnTo>
                  <a:pt x="479899" y="33191"/>
                </a:lnTo>
                <a:lnTo>
                  <a:pt x="486611" y="46758"/>
                </a:lnTo>
                <a:lnTo>
                  <a:pt x="533497" y="57711"/>
                </a:lnTo>
                <a:lnTo>
                  <a:pt x="577978" y="74244"/>
                </a:lnTo>
                <a:lnTo>
                  <a:pt x="590394" y="80713"/>
                </a:lnTo>
                <a:lnTo>
                  <a:pt x="488000" y="80713"/>
                </a:lnTo>
                <a:lnTo>
                  <a:pt x="480299" y="99574"/>
                </a:lnTo>
                <a:close/>
              </a:path>
              <a:path w="846455" h="846454">
                <a:moveTo>
                  <a:pt x="423192" y="132766"/>
                </a:moveTo>
                <a:lnTo>
                  <a:pt x="400625" y="128814"/>
                </a:lnTo>
                <a:lnTo>
                  <a:pt x="381372" y="117891"/>
                </a:lnTo>
                <a:lnTo>
                  <a:pt x="366828" y="101391"/>
                </a:lnTo>
                <a:lnTo>
                  <a:pt x="358386" y="80713"/>
                </a:lnTo>
                <a:lnTo>
                  <a:pt x="393573" y="80713"/>
                </a:lnTo>
                <a:lnTo>
                  <a:pt x="399733" y="89842"/>
                </a:lnTo>
                <a:lnTo>
                  <a:pt x="410285" y="96962"/>
                </a:lnTo>
                <a:lnTo>
                  <a:pt x="423192" y="99574"/>
                </a:lnTo>
                <a:lnTo>
                  <a:pt x="480299" y="99574"/>
                </a:lnTo>
                <a:lnTo>
                  <a:pt x="479557" y="101391"/>
                </a:lnTo>
                <a:lnTo>
                  <a:pt x="465012" y="117891"/>
                </a:lnTo>
                <a:lnTo>
                  <a:pt x="445760" y="128814"/>
                </a:lnTo>
                <a:lnTo>
                  <a:pt x="423192" y="132766"/>
                </a:lnTo>
                <a:close/>
              </a:path>
              <a:path w="846455" h="846454">
                <a:moveTo>
                  <a:pt x="590392" y="765671"/>
                </a:moveTo>
                <a:lnTo>
                  <a:pt x="488000" y="765671"/>
                </a:lnTo>
                <a:lnTo>
                  <a:pt x="533629" y="753812"/>
                </a:lnTo>
                <a:lnTo>
                  <a:pt x="576618" y="736150"/>
                </a:lnTo>
                <a:lnTo>
                  <a:pt x="616514" y="713137"/>
                </a:lnTo>
                <a:lnTo>
                  <a:pt x="652868" y="685226"/>
                </a:lnTo>
                <a:lnTo>
                  <a:pt x="685226" y="652868"/>
                </a:lnTo>
                <a:lnTo>
                  <a:pt x="713137" y="616514"/>
                </a:lnTo>
                <a:lnTo>
                  <a:pt x="736150" y="576618"/>
                </a:lnTo>
                <a:lnTo>
                  <a:pt x="753812" y="533629"/>
                </a:lnTo>
                <a:lnTo>
                  <a:pt x="765671" y="488000"/>
                </a:lnTo>
                <a:lnTo>
                  <a:pt x="744993" y="479557"/>
                </a:lnTo>
                <a:lnTo>
                  <a:pt x="728494" y="465012"/>
                </a:lnTo>
                <a:lnTo>
                  <a:pt x="717570" y="445760"/>
                </a:lnTo>
                <a:lnTo>
                  <a:pt x="713619" y="423192"/>
                </a:lnTo>
                <a:lnTo>
                  <a:pt x="717571" y="400624"/>
                </a:lnTo>
                <a:lnTo>
                  <a:pt x="728495" y="381371"/>
                </a:lnTo>
                <a:lnTo>
                  <a:pt x="744994" y="366827"/>
                </a:lnTo>
                <a:lnTo>
                  <a:pt x="765671" y="358384"/>
                </a:lnTo>
                <a:lnTo>
                  <a:pt x="753846" y="312886"/>
                </a:lnTo>
                <a:lnTo>
                  <a:pt x="736150" y="269767"/>
                </a:lnTo>
                <a:lnTo>
                  <a:pt x="713137" y="229870"/>
                </a:lnTo>
                <a:lnTo>
                  <a:pt x="685226" y="193517"/>
                </a:lnTo>
                <a:lnTo>
                  <a:pt x="652868" y="161158"/>
                </a:lnTo>
                <a:lnTo>
                  <a:pt x="616514" y="133247"/>
                </a:lnTo>
                <a:lnTo>
                  <a:pt x="576618" y="110235"/>
                </a:lnTo>
                <a:lnTo>
                  <a:pt x="533629" y="92573"/>
                </a:lnTo>
                <a:lnTo>
                  <a:pt x="488000" y="80713"/>
                </a:lnTo>
                <a:lnTo>
                  <a:pt x="590394" y="80713"/>
                </a:lnTo>
                <a:lnTo>
                  <a:pt x="658139" y="122465"/>
                </a:lnTo>
                <a:lnTo>
                  <a:pt x="693025" y="153358"/>
                </a:lnTo>
                <a:lnTo>
                  <a:pt x="723918" y="188244"/>
                </a:lnTo>
                <a:lnTo>
                  <a:pt x="750422" y="226725"/>
                </a:lnTo>
                <a:lnTo>
                  <a:pt x="772139" y="268405"/>
                </a:lnTo>
                <a:lnTo>
                  <a:pt x="788624" y="312755"/>
                </a:lnTo>
                <a:lnTo>
                  <a:pt x="788672" y="312886"/>
                </a:lnTo>
                <a:lnTo>
                  <a:pt x="799625" y="359771"/>
                </a:lnTo>
                <a:lnTo>
                  <a:pt x="818345" y="369033"/>
                </a:lnTo>
                <a:lnTo>
                  <a:pt x="833150" y="383462"/>
                </a:lnTo>
                <a:lnTo>
                  <a:pt x="836601" y="390001"/>
                </a:lnTo>
                <a:lnTo>
                  <a:pt x="780002" y="390001"/>
                </a:lnTo>
                <a:lnTo>
                  <a:pt x="767095" y="392613"/>
                </a:lnTo>
                <a:lnTo>
                  <a:pt x="756543" y="399733"/>
                </a:lnTo>
                <a:lnTo>
                  <a:pt x="749423" y="410285"/>
                </a:lnTo>
                <a:lnTo>
                  <a:pt x="746810" y="423192"/>
                </a:lnTo>
                <a:lnTo>
                  <a:pt x="749423" y="436100"/>
                </a:lnTo>
                <a:lnTo>
                  <a:pt x="756543" y="446651"/>
                </a:lnTo>
                <a:lnTo>
                  <a:pt x="767095" y="453771"/>
                </a:lnTo>
                <a:lnTo>
                  <a:pt x="780002" y="456384"/>
                </a:lnTo>
                <a:lnTo>
                  <a:pt x="836602" y="456384"/>
                </a:lnTo>
                <a:lnTo>
                  <a:pt x="833150" y="462922"/>
                </a:lnTo>
                <a:lnTo>
                  <a:pt x="818345" y="477351"/>
                </a:lnTo>
                <a:lnTo>
                  <a:pt x="799626" y="486611"/>
                </a:lnTo>
                <a:lnTo>
                  <a:pt x="788674" y="533497"/>
                </a:lnTo>
                <a:lnTo>
                  <a:pt x="772141" y="577978"/>
                </a:lnTo>
                <a:lnTo>
                  <a:pt x="750424" y="619658"/>
                </a:lnTo>
                <a:lnTo>
                  <a:pt x="723920" y="658139"/>
                </a:lnTo>
                <a:lnTo>
                  <a:pt x="693027" y="693025"/>
                </a:lnTo>
                <a:lnTo>
                  <a:pt x="658141" y="723918"/>
                </a:lnTo>
                <a:lnTo>
                  <a:pt x="619659" y="750422"/>
                </a:lnTo>
                <a:lnTo>
                  <a:pt x="590392" y="765671"/>
                </a:lnTo>
                <a:close/>
              </a:path>
              <a:path w="846455" h="846454">
                <a:moveTo>
                  <a:pt x="122787" y="456384"/>
                </a:moveTo>
                <a:lnTo>
                  <a:pt x="66383" y="456384"/>
                </a:lnTo>
                <a:lnTo>
                  <a:pt x="79290" y="453771"/>
                </a:lnTo>
                <a:lnTo>
                  <a:pt x="89842" y="446651"/>
                </a:lnTo>
                <a:lnTo>
                  <a:pt x="96962" y="436100"/>
                </a:lnTo>
                <a:lnTo>
                  <a:pt x="99574" y="423192"/>
                </a:lnTo>
                <a:lnTo>
                  <a:pt x="96962" y="410285"/>
                </a:lnTo>
                <a:lnTo>
                  <a:pt x="89842" y="399733"/>
                </a:lnTo>
                <a:lnTo>
                  <a:pt x="79290" y="392613"/>
                </a:lnTo>
                <a:lnTo>
                  <a:pt x="66383" y="390001"/>
                </a:lnTo>
                <a:lnTo>
                  <a:pt x="122787" y="390001"/>
                </a:lnTo>
                <a:lnTo>
                  <a:pt x="128814" y="400624"/>
                </a:lnTo>
                <a:lnTo>
                  <a:pt x="132766" y="423192"/>
                </a:lnTo>
                <a:lnTo>
                  <a:pt x="128814" y="445760"/>
                </a:lnTo>
                <a:lnTo>
                  <a:pt x="122787" y="456384"/>
                </a:lnTo>
                <a:close/>
              </a:path>
              <a:path w="846455" h="846454">
                <a:moveTo>
                  <a:pt x="836602" y="456384"/>
                </a:moveTo>
                <a:lnTo>
                  <a:pt x="780002" y="456384"/>
                </a:lnTo>
                <a:lnTo>
                  <a:pt x="792909" y="453771"/>
                </a:lnTo>
                <a:lnTo>
                  <a:pt x="803461" y="446651"/>
                </a:lnTo>
                <a:lnTo>
                  <a:pt x="810581" y="436100"/>
                </a:lnTo>
                <a:lnTo>
                  <a:pt x="813193" y="423192"/>
                </a:lnTo>
                <a:lnTo>
                  <a:pt x="810581" y="410285"/>
                </a:lnTo>
                <a:lnTo>
                  <a:pt x="803461" y="399733"/>
                </a:lnTo>
                <a:lnTo>
                  <a:pt x="792909" y="392613"/>
                </a:lnTo>
                <a:lnTo>
                  <a:pt x="780002" y="390001"/>
                </a:lnTo>
                <a:lnTo>
                  <a:pt x="836601" y="390001"/>
                </a:lnTo>
                <a:lnTo>
                  <a:pt x="842883" y="401901"/>
                </a:lnTo>
                <a:lnTo>
                  <a:pt x="846385" y="423192"/>
                </a:lnTo>
                <a:lnTo>
                  <a:pt x="842883" y="444483"/>
                </a:lnTo>
                <a:lnTo>
                  <a:pt x="836602" y="456384"/>
                </a:lnTo>
                <a:close/>
              </a:path>
              <a:path w="846455" h="846454">
                <a:moveTo>
                  <a:pt x="393573" y="765671"/>
                </a:moveTo>
                <a:lnTo>
                  <a:pt x="358384" y="765671"/>
                </a:lnTo>
                <a:lnTo>
                  <a:pt x="366828" y="744993"/>
                </a:lnTo>
                <a:lnTo>
                  <a:pt x="381372" y="728494"/>
                </a:lnTo>
                <a:lnTo>
                  <a:pt x="400625" y="717570"/>
                </a:lnTo>
                <a:lnTo>
                  <a:pt x="423192" y="713619"/>
                </a:lnTo>
                <a:lnTo>
                  <a:pt x="445760" y="717570"/>
                </a:lnTo>
                <a:lnTo>
                  <a:pt x="465012" y="728494"/>
                </a:lnTo>
                <a:lnTo>
                  <a:pt x="479557" y="744993"/>
                </a:lnTo>
                <a:lnTo>
                  <a:pt x="480299" y="746810"/>
                </a:lnTo>
                <a:lnTo>
                  <a:pt x="423192" y="746810"/>
                </a:lnTo>
                <a:lnTo>
                  <a:pt x="410285" y="749423"/>
                </a:lnTo>
                <a:lnTo>
                  <a:pt x="399733" y="756543"/>
                </a:lnTo>
                <a:lnTo>
                  <a:pt x="393573" y="765671"/>
                </a:lnTo>
                <a:close/>
              </a:path>
              <a:path w="846455" h="846454">
                <a:moveTo>
                  <a:pt x="479900" y="813193"/>
                </a:moveTo>
                <a:lnTo>
                  <a:pt x="423192" y="813193"/>
                </a:lnTo>
                <a:lnTo>
                  <a:pt x="436100" y="810581"/>
                </a:lnTo>
                <a:lnTo>
                  <a:pt x="446651" y="803461"/>
                </a:lnTo>
                <a:lnTo>
                  <a:pt x="453771" y="792909"/>
                </a:lnTo>
                <a:lnTo>
                  <a:pt x="456384" y="780002"/>
                </a:lnTo>
                <a:lnTo>
                  <a:pt x="453771" y="767095"/>
                </a:lnTo>
                <a:lnTo>
                  <a:pt x="446651" y="756543"/>
                </a:lnTo>
                <a:lnTo>
                  <a:pt x="436100" y="749423"/>
                </a:lnTo>
                <a:lnTo>
                  <a:pt x="423192" y="746810"/>
                </a:lnTo>
                <a:lnTo>
                  <a:pt x="480299" y="746810"/>
                </a:lnTo>
                <a:lnTo>
                  <a:pt x="488000" y="765671"/>
                </a:lnTo>
                <a:lnTo>
                  <a:pt x="590392" y="765671"/>
                </a:lnTo>
                <a:lnTo>
                  <a:pt x="577980" y="772139"/>
                </a:lnTo>
                <a:lnTo>
                  <a:pt x="533498" y="788672"/>
                </a:lnTo>
                <a:lnTo>
                  <a:pt x="486613" y="799625"/>
                </a:lnTo>
                <a:lnTo>
                  <a:pt x="479900" y="8131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bg object 80"/>
          <p:cNvSpPr/>
          <p:nvPr/>
        </p:nvSpPr>
        <p:spPr>
          <a:xfrm>
            <a:off x="12314403" y="5194223"/>
            <a:ext cx="680720" cy="514984"/>
          </a:xfrm>
          <a:custGeom>
            <a:avLst/>
            <a:gdLst/>
            <a:ahLst/>
            <a:cxnLst/>
            <a:rect l="l" t="t" r="r" b="b"/>
            <a:pathLst>
              <a:path w="680720" h="514985">
                <a:moveTo>
                  <a:pt x="514464" y="73825"/>
                </a:moveTo>
                <a:lnTo>
                  <a:pt x="507034" y="66382"/>
                </a:lnTo>
                <a:lnTo>
                  <a:pt x="173393" y="66382"/>
                </a:lnTo>
                <a:lnTo>
                  <a:pt x="165963" y="73825"/>
                </a:lnTo>
                <a:lnTo>
                  <a:pt x="165963" y="92151"/>
                </a:lnTo>
                <a:lnTo>
                  <a:pt x="173393" y="99580"/>
                </a:lnTo>
                <a:lnTo>
                  <a:pt x="182549" y="99580"/>
                </a:lnTo>
                <a:lnTo>
                  <a:pt x="507034" y="99580"/>
                </a:lnTo>
                <a:lnTo>
                  <a:pt x="514464" y="92151"/>
                </a:lnTo>
                <a:lnTo>
                  <a:pt x="514464" y="73825"/>
                </a:lnTo>
                <a:close/>
              </a:path>
              <a:path w="680720" h="514985">
                <a:moveTo>
                  <a:pt x="680427" y="7429"/>
                </a:moveTo>
                <a:lnTo>
                  <a:pt x="672998" y="0"/>
                </a:lnTo>
                <a:lnTo>
                  <a:pt x="647242" y="0"/>
                </a:lnTo>
                <a:lnTo>
                  <a:pt x="647242" y="33197"/>
                </a:lnTo>
                <a:lnTo>
                  <a:pt x="647242" y="132778"/>
                </a:lnTo>
                <a:lnTo>
                  <a:pt x="33197" y="132778"/>
                </a:lnTo>
                <a:lnTo>
                  <a:pt x="33197" y="33197"/>
                </a:lnTo>
                <a:lnTo>
                  <a:pt x="647242" y="33197"/>
                </a:lnTo>
                <a:lnTo>
                  <a:pt x="647242" y="0"/>
                </a:lnTo>
                <a:lnTo>
                  <a:pt x="7429" y="0"/>
                </a:lnTo>
                <a:lnTo>
                  <a:pt x="0" y="7429"/>
                </a:lnTo>
                <a:lnTo>
                  <a:pt x="0" y="158534"/>
                </a:lnTo>
                <a:lnTo>
                  <a:pt x="7429" y="165963"/>
                </a:lnTo>
                <a:lnTo>
                  <a:pt x="323621" y="165963"/>
                </a:lnTo>
                <a:lnTo>
                  <a:pt x="323621" y="199161"/>
                </a:lnTo>
                <a:lnTo>
                  <a:pt x="82118" y="199161"/>
                </a:lnTo>
                <a:lnTo>
                  <a:pt x="74676" y="206590"/>
                </a:lnTo>
                <a:lnTo>
                  <a:pt x="74676" y="298729"/>
                </a:lnTo>
                <a:lnTo>
                  <a:pt x="7429" y="298729"/>
                </a:lnTo>
                <a:lnTo>
                  <a:pt x="0" y="306158"/>
                </a:lnTo>
                <a:lnTo>
                  <a:pt x="0" y="507047"/>
                </a:lnTo>
                <a:lnTo>
                  <a:pt x="7429" y="514477"/>
                </a:lnTo>
                <a:lnTo>
                  <a:pt x="175120" y="514477"/>
                </a:lnTo>
                <a:lnTo>
                  <a:pt x="182549" y="507047"/>
                </a:lnTo>
                <a:lnTo>
                  <a:pt x="182549" y="481279"/>
                </a:lnTo>
                <a:lnTo>
                  <a:pt x="182549" y="331927"/>
                </a:lnTo>
                <a:lnTo>
                  <a:pt x="182549" y="306158"/>
                </a:lnTo>
                <a:lnTo>
                  <a:pt x="175120" y="298729"/>
                </a:lnTo>
                <a:lnTo>
                  <a:pt x="149364" y="298729"/>
                </a:lnTo>
                <a:lnTo>
                  <a:pt x="149364" y="331927"/>
                </a:lnTo>
                <a:lnTo>
                  <a:pt x="149364" y="481279"/>
                </a:lnTo>
                <a:lnTo>
                  <a:pt x="33197" y="481279"/>
                </a:lnTo>
                <a:lnTo>
                  <a:pt x="33197" y="331927"/>
                </a:lnTo>
                <a:lnTo>
                  <a:pt x="149364" y="331927"/>
                </a:lnTo>
                <a:lnTo>
                  <a:pt x="149364" y="298729"/>
                </a:lnTo>
                <a:lnTo>
                  <a:pt x="107873" y="298729"/>
                </a:lnTo>
                <a:lnTo>
                  <a:pt x="107873" y="232346"/>
                </a:lnTo>
                <a:lnTo>
                  <a:pt x="323621" y="232346"/>
                </a:lnTo>
                <a:lnTo>
                  <a:pt x="323621" y="298729"/>
                </a:lnTo>
                <a:lnTo>
                  <a:pt x="256362" y="298729"/>
                </a:lnTo>
                <a:lnTo>
                  <a:pt x="248932" y="306158"/>
                </a:lnTo>
                <a:lnTo>
                  <a:pt x="248932" y="507047"/>
                </a:lnTo>
                <a:lnTo>
                  <a:pt x="256362" y="514477"/>
                </a:lnTo>
                <a:lnTo>
                  <a:pt x="424065" y="514477"/>
                </a:lnTo>
                <a:lnTo>
                  <a:pt x="431495" y="507047"/>
                </a:lnTo>
                <a:lnTo>
                  <a:pt x="431495" y="481279"/>
                </a:lnTo>
                <a:lnTo>
                  <a:pt x="431495" y="331927"/>
                </a:lnTo>
                <a:lnTo>
                  <a:pt x="431495" y="306158"/>
                </a:lnTo>
                <a:lnTo>
                  <a:pt x="424065" y="298729"/>
                </a:lnTo>
                <a:lnTo>
                  <a:pt x="398297" y="298729"/>
                </a:lnTo>
                <a:lnTo>
                  <a:pt x="398297" y="331927"/>
                </a:lnTo>
                <a:lnTo>
                  <a:pt x="398297" y="481279"/>
                </a:lnTo>
                <a:lnTo>
                  <a:pt x="282130" y="481279"/>
                </a:lnTo>
                <a:lnTo>
                  <a:pt x="282130" y="331927"/>
                </a:lnTo>
                <a:lnTo>
                  <a:pt x="398297" y="331927"/>
                </a:lnTo>
                <a:lnTo>
                  <a:pt x="398297" y="298729"/>
                </a:lnTo>
                <a:lnTo>
                  <a:pt x="356806" y="298729"/>
                </a:lnTo>
                <a:lnTo>
                  <a:pt x="356806" y="232346"/>
                </a:lnTo>
                <a:lnTo>
                  <a:pt x="572554" y="232346"/>
                </a:lnTo>
                <a:lnTo>
                  <a:pt x="572554" y="298729"/>
                </a:lnTo>
                <a:lnTo>
                  <a:pt x="505307" y="298729"/>
                </a:lnTo>
                <a:lnTo>
                  <a:pt x="497878" y="306158"/>
                </a:lnTo>
                <a:lnTo>
                  <a:pt x="497878" y="507047"/>
                </a:lnTo>
                <a:lnTo>
                  <a:pt x="505307" y="514477"/>
                </a:lnTo>
                <a:lnTo>
                  <a:pt x="672998" y="514477"/>
                </a:lnTo>
                <a:lnTo>
                  <a:pt x="680427" y="507047"/>
                </a:lnTo>
                <a:lnTo>
                  <a:pt x="680427" y="481279"/>
                </a:lnTo>
                <a:lnTo>
                  <a:pt x="680427" y="331927"/>
                </a:lnTo>
                <a:lnTo>
                  <a:pt x="680427" y="306158"/>
                </a:lnTo>
                <a:lnTo>
                  <a:pt x="672998" y="298729"/>
                </a:lnTo>
                <a:lnTo>
                  <a:pt x="647242" y="298729"/>
                </a:lnTo>
                <a:lnTo>
                  <a:pt x="647242" y="331927"/>
                </a:lnTo>
                <a:lnTo>
                  <a:pt x="647242" y="481279"/>
                </a:lnTo>
                <a:lnTo>
                  <a:pt x="531063" y="481279"/>
                </a:lnTo>
                <a:lnTo>
                  <a:pt x="531063" y="331927"/>
                </a:lnTo>
                <a:lnTo>
                  <a:pt x="647242" y="331927"/>
                </a:lnTo>
                <a:lnTo>
                  <a:pt x="647242" y="298729"/>
                </a:lnTo>
                <a:lnTo>
                  <a:pt x="605751" y="298729"/>
                </a:lnTo>
                <a:lnTo>
                  <a:pt x="605751" y="232346"/>
                </a:lnTo>
                <a:lnTo>
                  <a:pt x="605751" y="206590"/>
                </a:lnTo>
                <a:lnTo>
                  <a:pt x="598309" y="199161"/>
                </a:lnTo>
                <a:lnTo>
                  <a:pt x="356806" y="199161"/>
                </a:lnTo>
                <a:lnTo>
                  <a:pt x="356806" y="165963"/>
                </a:lnTo>
                <a:lnTo>
                  <a:pt x="672998" y="165963"/>
                </a:lnTo>
                <a:lnTo>
                  <a:pt x="680427" y="158534"/>
                </a:lnTo>
                <a:lnTo>
                  <a:pt x="680427" y="132778"/>
                </a:lnTo>
                <a:lnTo>
                  <a:pt x="680427" y="33197"/>
                </a:lnTo>
                <a:lnTo>
                  <a:pt x="680427" y="74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1" name="bg object 8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2297813" y="4995073"/>
            <a:ext cx="99574" cy="99574"/>
          </a:xfrm>
          <a:prstGeom prst="rect">
            <a:avLst/>
          </a:prstGeom>
        </p:spPr>
      </p:pic>
      <p:pic>
        <p:nvPicPr>
          <p:cNvPr id="82" name="bg object 8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2430580" y="4995073"/>
            <a:ext cx="99574" cy="99574"/>
          </a:xfrm>
          <a:prstGeom prst="rect">
            <a:avLst/>
          </a:prstGeom>
        </p:spPr>
      </p:pic>
      <p:pic>
        <p:nvPicPr>
          <p:cNvPr id="83" name="bg object 8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2563346" y="4995073"/>
            <a:ext cx="99574" cy="99574"/>
          </a:xfrm>
          <a:prstGeom prst="rect">
            <a:avLst/>
          </a:prstGeom>
        </p:spPr>
      </p:pic>
      <p:sp>
        <p:nvSpPr>
          <p:cNvPr id="84" name="bg object 84"/>
          <p:cNvSpPr/>
          <p:nvPr/>
        </p:nvSpPr>
        <p:spPr>
          <a:xfrm>
            <a:off x="12231421" y="4928691"/>
            <a:ext cx="846455" cy="846455"/>
          </a:xfrm>
          <a:custGeom>
            <a:avLst/>
            <a:gdLst/>
            <a:ahLst/>
            <a:cxnLst/>
            <a:rect l="l" t="t" r="r" b="b"/>
            <a:pathLst>
              <a:path w="846455" h="846454">
                <a:moveTo>
                  <a:pt x="780008" y="107010"/>
                </a:moveTo>
                <a:lnTo>
                  <a:pt x="772579" y="99580"/>
                </a:lnTo>
                <a:lnTo>
                  <a:pt x="505307" y="99580"/>
                </a:lnTo>
                <a:lnTo>
                  <a:pt x="497878" y="107010"/>
                </a:lnTo>
                <a:lnTo>
                  <a:pt x="497878" y="125336"/>
                </a:lnTo>
                <a:lnTo>
                  <a:pt x="505307" y="132765"/>
                </a:lnTo>
                <a:lnTo>
                  <a:pt x="514477" y="132765"/>
                </a:lnTo>
                <a:lnTo>
                  <a:pt x="772579" y="132765"/>
                </a:lnTo>
                <a:lnTo>
                  <a:pt x="780008" y="125336"/>
                </a:lnTo>
                <a:lnTo>
                  <a:pt x="780008" y="107010"/>
                </a:lnTo>
                <a:close/>
              </a:path>
              <a:path w="846455" h="846454">
                <a:moveTo>
                  <a:pt x="846391" y="66382"/>
                </a:moveTo>
                <a:lnTo>
                  <a:pt x="841159" y="40576"/>
                </a:lnTo>
                <a:lnTo>
                  <a:pt x="836180" y="33197"/>
                </a:lnTo>
                <a:lnTo>
                  <a:pt x="826922" y="19469"/>
                </a:lnTo>
                <a:lnTo>
                  <a:pt x="813193" y="10210"/>
                </a:lnTo>
                <a:lnTo>
                  <a:pt x="813193" y="66382"/>
                </a:lnTo>
                <a:lnTo>
                  <a:pt x="813193" y="199148"/>
                </a:lnTo>
                <a:lnTo>
                  <a:pt x="813193" y="232346"/>
                </a:lnTo>
                <a:lnTo>
                  <a:pt x="813193" y="780008"/>
                </a:lnTo>
                <a:lnTo>
                  <a:pt x="810590" y="792911"/>
                </a:lnTo>
                <a:lnTo>
                  <a:pt x="803465" y="803465"/>
                </a:lnTo>
                <a:lnTo>
                  <a:pt x="792911" y="810590"/>
                </a:lnTo>
                <a:lnTo>
                  <a:pt x="780008" y="813193"/>
                </a:lnTo>
                <a:lnTo>
                  <a:pt x="66382" y="813193"/>
                </a:lnTo>
                <a:lnTo>
                  <a:pt x="53479" y="810590"/>
                </a:lnTo>
                <a:lnTo>
                  <a:pt x="42926" y="803465"/>
                </a:lnTo>
                <a:lnTo>
                  <a:pt x="35814" y="792911"/>
                </a:lnTo>
                <a:lnTo>
                  <a:pt x="33197" y="780008"/>
                </a:lnTo>
                <a:lnTo>
                  <a:pt x="33197" y="232346"/>
                </a:lnTo>
                <a:lnTo>
                  <a:pt x="813193" y="232346"/>
                </a:lnTo>
                <a:lnTo>
                  <a:pt x="813193" y="199148"/>
                </a:lnTo>
                <a:lnTo>
                  <a:pt x="33197" y="199148"/>
                </a:lnTo>
                <a:lnTo>
                  <a:pt x="33197" y="66382"/>
                </a:lnTo>
                <a:lnTo>
                  <a:pt x="35814" y="53479"/>
                </a:lnTo>
                <a:lnTo>
                  <a:pt x="42926" y="42926"/>
                </a:lnTo>
                <a:lnTo>
                  <a:pt x="53479" y="35814"/>
                </a:lnTo>
                <a:lnTo>
                  <a:pt x="66382" y="33197"/>
                </a:lnTo>
                <a:lnTo>
                  <a:pt x="780008" y="33197"/>
                </a:lnTo>
                <a:lnTo>
                  <a:pt x="792911" y="35814"/>
                </a:lnTo>
                <a:lnTo>
                  <a:pt x="803465" y="42926"/>
                </a:lnTo>
                <a:lnTo>
                  <a:pt x="810590" y="53479"/>
                </a:lnTo>
                <a:lnTo>
                  <a:pt x="813193" y="66382"/>
                </a:lnTo>
                <a:lnTo>
                  <a:pt x="813193" y="10210"/>
                </a:lnTo>
                <a:lnTo>
                  <a:pt x="805815" y="5232"/>
                </a:lnTo>
                <a:lnTo>
                  <a:pt x="780008" y="0"/>
                </a:lnTo>
                <a:lnTo>
                  <a:pt x="66382" y="0"/>
                </a:lnTo>
                <a:lnTo>
                  <a:pt x="40576" y="5232"/>
                </a:lnTo>
                <a:lnTo>
                  <a:pt x="19469" y="19469"/>
                </a:lnTo>
                <a:lnTo>
                  <a:pt x="5232" y="40576"/>
                </a:lnTo>
                <a:lnTo>
                  <a:pt x="0" y="66382"/>
                </a:lnTo>
                <a:lnTo>
                  <a:pt x="0" y="780008"/>
                </a:lnTo>
                <a:lnTo>
                  <a:pt x="5232" y="805827"/>
                </a:lnTo>
                <a:lnTo>
                  <a:pt x="19469" y="826922"/>
                </a:lnTo>
                <a:lnTo>
                  <a:pt x="40576" y="841159"/>
                </a:lnTo>
                <a:lnTo>
                  <a:pt x="66382" y="846391"/>
                </a:lnTo>
                <a:lnTo>
                  <a:pt x="780008" y="846391"/>
                </a:lnTo>
                <a:lnTo>
                  <a:pt x="805815" y="841159"/>
                </a:lnTo>
                <a:lnTo>
                  <a:pt x="826922" y="826922"/>
                </a:lnTo>
                <a:lnTo>
                  <a:pt x="836180" y="813193"/>
                </a:lnTo>
                <a:lnTo>
                  <a:pt x="841159" y="805827"/>
                </a:lnTo>
                <a:lnTo>
                  <a:pt x="846391" y="780008"/>
                </a:lnTo>
                <a:lnTo>
                  <a:pt x="846391" y="232346"/>
                </a:lnTo>
                <a:lnTo>
                  <a:pt x="846391" y="199148"/>
                </a:lnTo>
                <a:lnTo>
                  <a:pt x="846391" y="663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bg object 85"/>
          <p:cNvSpPr/>
          <p:nvPr/>
        </p:nvSpPr>
        <p:spPr>
          <a:xfrm>
            <a:off x="11014643" y="4928690"/>
            <a:ext cx="846455" cy="846455"/>
          </a:xfrm>
          <a:custGeom>
            <a:avLst/>
            <a:gdLst/>
            <a:ahLst/>
            <a:cxnLst/>
            <a:rect l="l" t="t" r="r" b="b"/>
            <a:pathLst>
              <a:path w="846454" h="846454">
                <a:moveTo>
                  <a:pt x="141064" y="713619"/>
                </a:moveTo>
                <a:lnTo>
                  <a:pt x="107872" y="713619"/>
                </a:lnTo>
                <a:lnTo>
                  <a:pt x="107872" y="680427"/>
                </a:lnTo>
                <a:lnTo>
                  <a:pt x="66383" y="680427"/>
                </a:lnTo>
                <a:lnTo>
                  <a:pt x="19465" y="660962"/>
                </a:lnTo>
                <a:lnTo>
                  <a:pt x="0" y="614044"/>
                </a:lnTo>
                <a:lnTo>
                  <a:pt x="0" y="66383"/>
                </a:lnTo>
                <a:lnTo>
                  <a:pt x="5224" y="40568"/>
                </a:lnTo>
                <a:lnTo>
                  <a:pt x="19465" y="19465"/>
                </a:lnTo>
                <a:lnTo>
                  <a:pt x="40568" y="5224"/>
                </a:lnTo>
                <a:lnTo>
                  <a:pt x="66383" y="0"/>
                </a:lnTo>
                <a:lnTo>
                  <a:pt x="780002" y="0"/>
                </a:lnTo>
                <a:lnTo>
                  <a:pt x="805816" y="5224"/>
                </a:lnTo>
                <a:lnTo>
                  <a:pt x="826920" y="19465"/>
                </a:lnTo>
                <a:lnTo>
                  <a:pt x="836182" y="33191"/>
                </a:lnTo>
                <a:lnTo>
                  <a:pt x="66383" y="33191"/>
                </a:lnTo>
                <a:lnTo>
                  <a:pt x="53475" y="35804"/>
                </a:lnTo>
                <a:lnTo>
                  <a:pt x="42924" y="42924"/>
                </a:lnTo>
                <a:lnTo>
                  <a:pt x="35804" y="53475"/>
                </a:lnTo>
                <a:lnTo>
                  <a:pt x="33191" y="66383"/>
                </a:lnTo>
                <a:lnTo>
                  <a:pt x="33191" y="199149"/>
                </a:lnTo>
                <a:lnTo>
                  <a:pt x="846385" y="199149"/>
                </a:lnTo>
                <a:lnTo>
                  <a:pt x="846385" y="232341"/>
                </a:lnTo>
                <a:lnTo>
                  <a:pt x="33191" y="232341"/>
                </a:lnTo>
                <a:lnTo>
                  <a:pt x="33191" y="614044"/>
                </a:lnTo>
                <a:lnTo>
                  <a:pt x="35804" y="626951"/>
                </a:lnTo>
                <a:lnTo>
                  <a:pt x="42924" y="637503"/>
                </a:lnTo>
                <a:lnTo>
                  <a:pt x="53475" y="644623"/>
                </a:lnTo>
                <a:lnTo>
                  <a:pt x="66383" y="647235"/>
                </a:lnTo>
                <a:lnTo>
                  <a:pt x="141064" y="647235"/>
                </a:lnTo>
                <a:lnTo>
                  <a:pt x="141064" y="713619"/>
                </a:lnTo>
                <a:close/>
              </a:path>
              <a:path w="846454" h="846454">
                <a:moveTo>
                  <a:pt x="680427" y="199149"/>
                </a:moveTo>
                <a:lnTo>
                  <a:pt x="647235" y="199149"/>
                </a:lnTo>
                <a:lnTo>
                  <a:pt x="647235" y="33191"/>
                </a:lnTo>
                <a:lnTo>
                  <a:pt x="680427" y="33191"/>
                </a:lnTo>
                <a:lnTo>
                  <a:pt x="680427" y="199149"/>
                </a:lnTo>
                <a:close/>
              </a:path>
              <a:path w="846454" h="846454">
                <a:moveTo>
                  <a:pt x="846385" y="199149"/>
                </a:moveTo>
                <a:lnTo>
                  <a:pt x="813193" y="199149"/>
                </a:lnTo>
                <a:lnTo>
                  <a:pt x="813193" y="66383"/>
                </a:lnTo>
                <a:lnTo>
                  <a:pt x="810581" y="53475"/>
                </a:lnTo>
                <a:lnTo>
                  <a:pt x="803461" y="42924"/>
                </a:lnTo>
                <a:lnTo>
                  <a:pt x="792909" y="35804"/>
                </a:lnTo>
                <a:lnTo>
                  <a:pt x="780002" y="33191"/>
                </a:lnTo>
                <a:lnTo>
                  <a:pt x="836182" y="33191"/>
                </a:lnTo>
                <a:lnTo>
                  <a:pt x="841160" y="40568"/>
                </a:lnTo>
                <a:lnTo>
                  <a:pt x="846385" y="66383"/>
                </a:lnTo>
                <a:lnTo>
                  <a:pt x="846385" y="199149"/>
                </a:lnTo>
                <a:close/>
              </a:path>
              <a:path w="846454" h="846454">
                <a:moveTo>
                  <a:pt x="836182" y="647235"/>
                </a:moveTo>
                <a:lnTo>
                  <a:pt x="780002" y="647235"/>
                </a:lnTo>
                <a:lnTo>
                  <a:pt x="792909" y="644623"/>
                </a:lnTo>
                <a:lnTo>
                  <a:pt x="803461" y="637503"/>
                </a:lnTo>
                <a:lnTo>
                  <a:pt x="810581" y="626951"/>
                </a:lnTo>
                <a:lnTo>
                  <a:pt x="813193" y="614044"/>
                </a:lnTo>
                <a:lnTo>
                  <a:pt x="813193" y="232341"/>
                </a:lnTo>
                <a:lnTo>
                  <a:pt x="846385" y="232341"/>
                </a:lnTo>
                <a:lnTo>
                  <a:pt x="846385" y="614044"/>
                </a:lnTo>
                <a:lnTo>
                  <a:pt x="841171" y="639804"/>
                </a:lnTo>
                <a:lnTo>
                  <a:pt x="836182" y="647235"/>
                </a:lnTo>
                <a:close/>
              </a:path>
              <a:path w="846454" h="846454">
                <a:moveTo>
                  <a:pt x="175122" y="647235"/>
                </a:moveTo>
                <a:lnTo>
                  <a:pt x="107872" y="647235"/>
                </a:lnTo>
                <a:lnTo>
                  <a:pt x="107872" y="621475"/>
                </a:lnTo>
                <a:lnTo>
                  <a:pt x="115302" y="614044"/>
                </a:lnTo>
                <a:lnTo>
                  <a:pt x="149362" y="614044"/>
                </a:lnTo>
                <a:lnTo>
                  <a:pt x="149362" y="503282"/>
                </a:lnTo>
                <a:lnTo>
                  <a:pt x="122025" y="485161"/>
                </a:lnTo>
                <a:lnTo>
                  <a:pt x="101115" y="460577"/>
                </a:lnTo>
                <a:lnTo>
                  <a:pt x="87705" y="431068"/>
                </a:lnTo>
                <a:lnTo>
                  <a:pt x="82978" y="398299"/>
                </a:lnTo>
                <a:lnTo>
                  <a:pt x="92122" y="353123"/>
                </a:lnTo>
                <a:lnTo>
                  <a:pt x="117043" y="316192"/>
                </a:lnTo>
                <a:lnTo>
                  <a:pt x="153974" y="291272"/>
                </a:lnTo>
                <a:lnTo>
                  <a:pt x="199149" y="282128"/>
                </a:lnTo>
                <a:lnTo>
                  <a:pt x="244324" y="291272"/>
                </a:lnTo>
                <a:lnTo>
                  <a:pt x="279962" y="315320"/>
                </a:lnTo>
                <a:lnTo>
                  <a:pt x="199149" y="315320"/>
                </a:lnTo>
                <a:lnTo>
                  <a:pt x="166881" y="321851"/>
                </a:lnTo>
                <a:lnTo>
                  <a:pt x="140502" y="339651"/>
                </a:lnTo>
                <a:lnTo>
                  <a:pt x="122701" y="366030"/>
                </a:lnTo>
                <a:lnTo>
                  <a:pt x="116170" y="398299"/>
                </a:lnTo>
                <a:lnTo>
                  <a:pt x="120160" y="423699"/>
                </a:lnTo>
                <a:lnTo>
                  <a:pt x="131420" y="446213"/>
                </a:lnTo>
                <a:lnTo>
                  <a:pt x="148882" y="464332"/>
                </a:lnTo>
                <a:lnTo>
                  <a:pt x="171482" y="476548"/>
                </a:lnTo>
                <a:lnTo>
                  <a:pt x="178117" y="478891"/>
                </a:lnTo>
                <a:lnTo>
                  <a:pt x="182552" y="485161"/>
                </a:lnTo>
                <a:lnTo>
                  <a:pt x="182553" y="639804"/>
                </a:lnTo>
                <a:lnTo>
                  <a:pt x="175122" y="647235"/>
                </a:lnTo>
                <a:close/>
              </a:path>
              <a:path w="846454" h="846454">
                <a:moveTo>
                  <a:pt x="241505" y="846385"/>
                </a:moveTo>
                <a:lnTo>
                  <a:pt x="156792" y="846385"/>
                </a:lnTo>
                <a:lnTo>
                  <a:pt x="149362" y="838953"/>
                </a:lnTo>
                <a:lnTo>
                  <a:pt x="149362" y="813193"/>
                </a:lnTo>
                <a:lnTo>
                  <a:pt x="215745" y="813193"/>
                </a:lnTo>
                <a:lnTo>
                  <a:pt x="215745" y="485161"/>
                </a:lnTo>
                <a:lnTo>
                  <a:pt x="220181" y="478891"/>
                </a:lnTo>
                <a:lnTo>
                  <a:pt x="226816" y="476548"/>
                </a:lnTo>
                <a:lnTo>
                  <a:pt x="249415" y="464332"/>
                </a:lnTo>
                <a:lnTo>
                  <a:pt x="266878" y="446213"/>
                </a:lnTo>
                <a:lnTo>
                  <a:pt x="278138" y="423699"/>
                </a:lnTo>
                <a:lnTo>
                  <a:pt x="282128" y="398299"/>
                </a:lnTo>
                <a:lnTo>
                  <a:pt x="275597" y="366030"/>
                </a:lnTo>
                <a:lnTo>
                  <a:pt x="257796" y="339651"/>
                </a:lnTo>
                <a:lnTo>
                  <a:pt x="231417" y="321851"/>
                </a:lnTo>
                <a:lnTo>
                  <a:pt x="199149" y="315320"/>
                </a:lnTo>
                <a:lnTo>
                  <a:pt x="279962" y="315320"/>
                </a:lnTo>
                <a:lnTo>
                  <a:pt x="281255" y="316192"/>
                </a:lnTo>
                <a:lnTo>
                  <a:pt x="306176" y="353123"/>
                </a:lnTo>
                <a:lnTo>
                  <a:pt x="315320" y="398299"/>
                </a:lnTo>
                <a:lnTo>
                  <a:pt x="310593" y="431068"/>
                </a:lnTo>
                <a:lnTo>
                  <a:pt x="297183" y="460577"/>
                </a:lnTo>
                <a:lnTo>
                  <a:pt x="276273" y="485161"/>
                </a:lnTo>
                <a:lnTo>
                  <a:pt x="248936" y="503282"/>
                </a:lnTo>
                <a:lnTo>
                  <a:pt x="248936" y="647235"/>
                </a:lnTo>
                <a:lnTo>
                  <a:pt x="836182" y="647235"/>
                </a:lnTo>
                <a:lnTo>
                  <a:pt x="826920" y="660962"/>
                </a:lnTo>
                <a:lnTo>
                  <a:pt x="805816" y="675202"/>
                </a:lnTo>
                <a:lnTo>
                  <a:pt x="780002" y="680427"/>
                </a:lnTo>
                <a:lnTo>
                  <a:pt x="248936" y="680427"/>
                </a:lnTo>
                <a:lnTo>
                  <a:pt x="248936" y="838953"/>
                </a:lnTo>
                <a:lnTo>
                  <a:pt x="241505" y="846385"/>
                </a:lnTo>
                <a:close/>
              </a:path>
              <a:path w="846454" h="846454">
                <a:moveTo>
                  <a:pt x="182553" y="813193"/>
                </a:moveTo>
                <a:lnTo>
                  <a:pt x="82111" y="813193"/>
                </a:lnTo>
                <a:lnTo>
                  <a:pt x="74681" y="805762"/>
                </a:lnTo>
                <a:lnTo>
                  <a:pt x="74681" y="721050"/>
                </a:lnTo>
                <a:lnTo>
                  <a:pt x="82111" y="713619"/>
                </a:lnTo>
                <a:lnTo>
                  <a:pt x="175122" y="713619"/>
                </a:lnTo>
                <a:lnTo>
                  <a:pt x="182553" y="721050"/>
                </a:lnTo>
                <a:lnTo>
                  <a:pt x="182553" y="739379"/>
                </a:lnTo>
                <a:lnTo>
                  <a:pt x="175122" y="746810"/>
                </a:lnTo>
                <a:lnTo>
                  <a:pt x="107872" y="746810"/>
                </a:lnTo>
                <a:lnTo>
                  <a:pt x="107872" y="780002"/>
                </a:lnTo>
                <a:lnTo>
                  <a:pt x="175122" y="780002"/>
                </a:lnTo>
                <a:lnTo>
                  <a:pt x="182553" y="787433"/>
                </a:lnTo>
                <a:lnTo>
                  <a:pt x="182553" y="8131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6" name="bg object 8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097622" y="4995073"/>
            <a:ext cx="99574" cy="99574"/>
          </a:xfrm>
          <a:prstGeom prst="rect">
            <a:avLst/>
          </a:prstGeom>
        </p:spPr>
      </p:pic>
      <p:pic>
        <p:nvPicPr>
          <p:cNvPr id="87" name="bg object 8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230388" y="4995073"/>
            <a:ext cx="99574" cy="99574"/>
          </a:xfrm>
          <a:prstGeom prst="rect">
            <a:avLst/>
          </a:prstGeom>
        </p:spPr>
      </p:pic>
      <p:pic>
        <p:nvPicPr>
          <p:cNvPr id="88" name="bg object 8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363154" y="4995073"/>
            <a:ext cx="99574" cy="99574"/>
          </a:xfrm>
          <a:prstGeom prst="rect">
            <a:avLst/>
          </a:prstGeom>
        </p:spPr>
      </p:pic>
      <p:pic>
        <p:nvPicPr>
          <p:cNvPr id="89" name="bg object 8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164005" y="5277201"/>
            <a:ext cx="99574" cy="99574"/>
          </a:xfrm>
          <a:prstGeom prst="rect">
            <a:avLst/>
          </a:prstGeom>
        </p:spPr>
      </p:pic>
      <p:sp>
        <p:nvSpPr>
          <p:cNvPr id="90" name="bg object 90"/>
          <p:cNvSpPr/>
          <p:nvPr/>
        </p:nvSpPr>
        <p:spPr>
          <a:xfrm>
            <a:off x="11379746" y="5028272"/>
            <a:ext cx="398780" cy="481330"/>
          </a:xfrm>
          <a:custGeom>
            <a:avLst/>
            <a:gdLst/>
            <a:ahLst/>
            <a:cxnLst/>
            <a:rect l="l" t="t" r="r" b="b"/>
            <a:pathLst>
              <a:path w="398779" h="481329">
                <a:moveTo>
                  <a:pt x="398297" y="455510"/>
                </a:moveTo>
                <a:lnTo>
                  <a:pt x="390867" y="448081"/>
                </a:lnTo>
                <a:lnTo>
                  <a:pt x="381698" y="448081"/>
                </a:lnTo>
                <a:lnTo>
                  <a:pt x="7429" y="448081"/>
                </a:lnTo>
                <a:lnTo>
                  <a:pt x="0" y="455510"/>
                </a:lnTo>
                <a:lnTo>
                  <a:pt x="0" y="473849"/>
                </a:lnTo>
                <a:lnTo>
                  <a:pt x="7429" y="481279"/>
                </a:lnTo>
                <a:lnTo>
                  <a:pt x="390867" y="481279"/>
                </a:lnTo>
                <a:lnTo>
                  <a:pt x="398297" y="473849"/>
                </a:lnTo>
                <a:lnTo>
                  <a:pt x="398297" y="455510"/>
                </a:lnTo>
                <a:close/>
              </a:path>
              <a:path w="398779" h="481329">
                <a:moveTo>
                  <a:pt x="398297" y="372541"/>
                </a:moveTo>
                <a:lnTo>
                  <a:pt x="390867" y="365112"/>
                </a:lnTo>
                <a:lnTo>
                  <a:pt x="381698" y="365112"/>
                </a:lnTo>
                <a:lnTo>
                  <a:pt x="7429" y="365112"/>
                </a:lnTo>
                <a:lnTo>
                  <a:pt x="0" y="372541"/>
                </a:lnTo>
                <a:lnTo>
                  <a:pt x="0" y="390867"/>
                </a:lnTo>
                <a:lnTo>
                  <a:pt x="7429" y="398297"/>
                </a:lnTo>
                <a:lnTo>
                  <a:pt x="390867" y="398297"/>
                </a:lnTo>
                <a:lnTo>
                  <a:pt x="398297" y="390867"/>
                </a:lnTo>
                <a:lnTo>
                  <a:pt x="398297" y="372541"/>
                </a:lnTo>
                <a:close/>
              </a:path>
              <a:path w="398779" h="481329">
                <a:moveTo>
                  <a:pt x="398297" y="289560"/>
                </a:moveTo>
                <a:lnTo>
                  <a:pt x="390867" y="282130"/>
                </a:lnTo>
                <a:lnTo>
                  <a:pt x="381698" y="282130"/>
                </a:lnTo>
                <a:lnTo>
                  <a:pt x="7429" y="282130"/>
                </a:lnTo>
                <a:lnTo>
                  <a:pt x="0" y="289560"/>
                </a:lnTo>
                <a:lnTo>
                  <a:pt x="0" y="307886"/>
                </a:lnTo>
                <a:lnTo>
                  <a:pt x="7429" y="315315"/>
                </a:lnTo>
                <a:lnTo>
                  <a:pt x="390867" y="315315"/>
                </a:lnTo>
                <a:lnTo>
                  <a:pt x="398297" y="307886"/>
                </a:lnTo>
                <a:lnTo>
                  <a:pt x="398297" y="289560"/>
                </a:lnTo>
                <a:close/>
              </a:path>
              <a:path w="398779" h="481329">
                <a:moveTo>
                  <a:pt x="398297" y="206578"/>
                </a:moveTo>
                <a:lnTo>
                  <a:pt x="390867" y="199148"/>
                </a:lnTo>
                <a:lnTo>
                  <a:pt x="381698" y="199148"/>
                </a:lnTo>
                <a:lnTo>
                  <a:pt x="206578" y="199148"/>
                </a:lnTo>
                <a:lnTo>
                  <a:pt x="199148" y="206578"/>
                </a:lnTo>
                <a:lnTo>
                  <a:pt x="199148" y="224904"/>
                </a:lnTo>
                <a:lnTo>
                  <a:pt x="206578" y="232333"/>
                </a:lnTo>
                <a:lnTo>
                  <a:pt x="390867" y="232333"/>
                </a:lnTo>
                <a:lnTo>
                  <a:pt x="398297" y="224904"/>
                </a:lnTo>
                <a:lnTo>
                  <a:pt x="398297" y="206578"/>
                </a:lnTo>
                <a:close/>
              </a:path>
              <a:path w="398779" h="481329">
                <a:moveTo>
                  <a:pt x="398297" y="14389"/>
                </a:moveTo>
                <a:lnTo>
                  <a:pt x="383908" y="0"/>
                </a:lnTo>
                <a:lnTo>
                  <a:pt x="379501" y="0"/>
                </a:lnTo>
                <a:lnTo>
                  <a:pt x="365099" y="14389"/>
                </a:lnTo>
                <a:lnTo>
                  <a:pt x="365099" y="18796"/>
                </a:lnTo>
                <a:lnTo>
                  <a:pt x="379501" y="33185"/>
                </a:lnTo>
                <a:lnTo>
                  <a:pt x="383908" y="33185"/>
                </a:lnTo>
                <a:lnTo>
                  <a:pt x="398297" y="18796"/>
                </a:lnTo>
                <a:lnTo>
                  <a:pt x="398297" y="16598"/>
                </a:lnTo>
                <a:lnTo>
                  <a:pt x="398297" y="143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bg object 91"/>
          <p:cNvSpPr/>
          <p:nvPr/>
        </p:nvSpPr>
        <p:spPr>
          <a:xfrm>
            <a:off x="9797847" y="4928691"/>
            <a:ext cx="846455" cy="846455"/>
          </a:xfrm>
          <a:custGeom>
            <a:avLst/>
            <a:gdLst/>
            <a:ahLst/>
            <a:cxnLst/>
            <a:rect l="l" t="t" r="r" b="b"/>
            <a:pathLst>
              <a:path w="846454" h="846454">
                <a:moveTo>
                  <a:pt x="614045" y="597458"/>
                </a:moveTo>
                <a:lnTo>
                  <a:pt x="610692" y="580859"/>
                </a:lnTo>
                <a:lnTo>
                  <a:pt x="610133" y="578091"/>
                </a:lnTo>
                <a:lnTo>
                  <a:pt x="599452" y="562267"/>
                </a:lnTo>
                <a:lnTo>
                  <a:pt x="583628" y="551586"/>
                </a:lnTo>
                <a:lnTo>
                  <a:pt x="580859" y="551027"/>
                </a:lnTo>
                <a:lnTo>
                  <a:pt x="580859" y="588302"/>
                </a:lnTo>
                <a:lnTo>
                  <a:pt x="580859" y="606602"/>
                </a:lnTo>
                <a:lnTo>
                  <a:pt x="573417" y="614045"/>
                </a:lnTo>
                <a:lnTo>
                  <a:pt x="439788" y="614045"/>
                </a:lnTo>
                <a:lnTo>
                  <a:pt x="439788" y="647242"/>
                </a:lnTo>
                <a:lnTo>
                  <a:pt x="439788" y="655535"/>
                </a:lnTo>
                <a:lnTo>
                  <a:pt x="437832" y="665226"/>
                </a:lnTo>
                <a:lnTo>
                  <a:pt x="432498" y="673138"/>
                </a:lnTo>
                <a:lnTo>
                  <a:pt x="424586" y="678472"/>
                </a:lnTo>
                <a:lnTo>
                  <a:pt x="414896" y="680427"/>
                </a:lnTo>
                <a:lnTo>
                  <a:pt x="405218" y="678472"/>
                </a:lnTo>
                <a:lnTo>
                  <a:pt x="397306" y="673138"/>
                </a:lnTo>
                <a:lnTo>
                  <a:pt x="391960" y="665226"/>
                </a:lnTo>
                <a:lnTo>
                  <a:pt x="390004" y="655535"/>
                </a:lnTo>
                <a:lnTo>
                  <a:pt x="390004" y="647242"/>
                </a:lnTo>
                <a:lnTo>
                  <a:pt x="439788" y="647242"/>
                </a:lnTo>
                <a:lnTo>
                  <a:pt x="439788" y="614045"/>
                </a:lnTo>
                <a:lnTo>
                  <a:pt x="256387" y="614045"/>
                </a:lnTo>
                <a:lnTo>
                  <a:pt x="248945" y="606602"/>
                </a:lnTo>
                <a:lnTo>
                  <a:pt x="248945" y="588302"/>
                </a:lnTo>
                <a:lnTo>
                  <a:pt x="256387" y="580859"/>
                </a:lnTo>
                <a:lnTo>
                  <a:pt x="573417" y="580859"/>
                </a:lnTo>
                <a:lnTo>
                  <a:pt x="580859" y="588302"/>
                </a:lnTo>
                <a:lnTo>
                  <a:pt x="580859" y="551027"/>
                </a:lnTo>
                <a:lnTo>
                  <a:pt x="564261" y="547662"/>
                </a:lnTo>
                <a:lnTo>
                  <a:pt x="564261" y="497878"/>
                </a:lnTo>
                <a:lnTo>
                  <a:pt x="556856" y="451383"/>
                </a:lnTo>
                <a:lnTo>
                  <a:pt x="536206" y="410832"/>
                </a:lnTo>
                <a:lnTo>
                  <a:pt x="531075" y="405587"/>
                </a:lnTo>
                <a:lnTo>
                  <a:pt x="531075" y="497878"/>
                </a:lnTo>
                <a:lnTo>
                  <a:pt x="531075" y="547662"/>
                </a:lnTo>
                <a:lnTo>
                  <a:pt x="298729" y="547662"/>
                </a:lnTo>
                <a:lnTo>
                  <a:pt x="298729" y="497878"/>
                </a:lnTo>
                <a:lnTo>
                  <a:pt x="307873" y="452704"/>
                </a:lnTo>
                <a:lnTo>
                  <a:pt x="332790" y="415772"/>
                </a:lnTo>
                <a:lnTo>
                  <a:pt x="369722" y="390855"/>
                </a:lnTo>
                <a:lnTo>
                  <a:pt x="414896" y="381711"/>
                </a:lnTo>
                <a:lnTo>
                  <a:pt x="460070" y="390855"/>
                </a:lnTo>
                <a:lnTo>
                  <a:pt x="497001" y="415772"/>
                </a:lnTo>
                <a:lnTo>
                  <a:pt x="521931" y="452704"/>
                </a:lnTo>
                <a:lnTo>
                  <a:pt x="531075" y="497878"/>
                </a:lnTo>
                <a:lnTo>
                  <a:pt x="531075" y="405587"/>
                </a:lnTo>
                <a:lnTo>
                  <a:pt x="507733" y="381711"/>
                </a:lnTo>
                <a:lnTo>
                  <a:pt x="504698" y="378599"/>
                </a:lnTo>
                <a:lnTo>
                  <a:pt x="464680" y="357060"/>
                </a:lnTo>
                <a:lnTo>
                  <a:pt x="464680" y="349440"/>
                </a:lnTo>
                <a:lnTo>
                  <a:pt x="464680" y="331914"/>
                </a:lnTo>
                <a:lnTo>
                  <a:pt x="461327" y="315328"/>
                </a:lnTo>
                <a:lnTo>
                  <a:pt x="460768" y="312559"/>
                </a:lnTo>
                <a:lnTo>
                  <a:pt x="450088" y="296735"/>
                </a:lnTo>
                <a:lnTo>
                  <a:pt x="434263" y="286054"/>
                </a:lnTo>
                <a:lnTo>
                  <a:pt x="431495" y="285496"/>
                </a:lnTo>
                <a:lnTo>
                  <a:pt x="431495" y="322770"/>
                </a:lnTo>
                <a:lnTo>
                  <a:pt x="431495" y="349440"/>
                </a:lnTo>
                <a:lnTo>
                  <a:pt x="423113" y="348742"/>
                </a:lnTo>
                <a:lnTo>
                  <a:pt x="422567" y="348742"/>
                </a:lnTo>
                <a:lnTo>
                  <a:pt x="415201" y="348513"/>
                </a:lnTo>
                <a:lnTo>
                  <a:pt x="406844" y="348742"/>
                </a:lnTo>
                <a:lnTo>
                  <a:pt x="398297" y="349440"/>
                </a:lnTo>
                <a:lnTo>
                  <a:pt x="398297" y="322770"/>
                </a:lnTo>
                <a:lnTo>
                  <a:pt x="405752" y="315328"/>
                </a:lnTo>
                <a:lnTo>
                  <a:pt x="424053" y="315328"/>
                </a:lnTo>
                <a:lnTo>
                  <a:pt x="431495" y="322770"/>
                </a:lnTo>
                <a:lnTo>
                  <a:pt x="431495" y="285496"/>
                </a:lnTo>
                <a:lnTo>
                  <a:pt x="379704" y="296735"/>
                </a:lnTo>
                <a:lnTo>
                  <a:pt x="365112" y="331914"/>
                </a:lnTo>
                <a:lnTo>
                  <a:pt x="365112" y="357060"/>
                </a:lnTo>
                <a:lnTo>
                  <a:pt x="325107" y="378599"/>
                </a:lnTo>
                <a:lnTo>
                  <a:pt x="293585" y="410832"/>
                </a:lnTo>
                <a:lnTo>
                  <a:pt x="272948" y="451383"/>
                </a:lnTo>
                <a:lnTo>
                  <a:pt x="265531" y="497878"/>
                </a:lnTo>
                <a:lnTo>
                  <a:pt x="265531" y="547662"/>
                </a:lnTo>
                <a:lnTo>
                  <a:pt x="246176" y="551586"/>
                </a:lnTo>
                <a:lnTo>
                  <a:pt x="230352" y="562267"/>
                </a:lnTo>
                <a:lnTo>
                  <a:pt x="219671" y="578091"/>
                </a:lnTo>
                <a:lnTo>
                  <a:pt x="215747" y="597458"/>
                </a:lnTo>
                <a:lnTo>
                  <a:pt x="219671" y="616813"/>
                </a:lnTo>
                <a:lnTo>
                  <a:pt x="230352" y="632637"/>
                </a:lnTo>
                <a:lnTo>
                  <a:pt x="246176" y="643318"/>
                </a:lnTo>
                <a:lnTo>
                  <a:pt x="265531" y="647242"/>
                </a:lnTo>
                <a:lnTo>
                  <a:pt x="356819" y="647242"/>
                </a:lnTo>
                <a:lnTo>
                  <a:pt x="356819" y="655535"/>
                </a:lnTo>
                <a:lnTo>
                  <a:pt x="361391" y="678129"/>
                </a:lnTo>
                <a:lnTo>
                  <a:pt x="373849" y="696595"/>
                </a:lnTo>
                <a:lnTo>
                  <a:pt x="392315" y="709053"/>
                </a:lnTo>
                <a:lnTo>
                  <a:pt x="414896" y="713625"/>
                </a:lnTo>
                <a:lnTo>
                  <a:pt x="437489" y="709053"/>
                </a:lnTo>
                <a:lnTo>
                  <a:pt x="455955" y="696595"/>
                </a:lnTo>
                <a:lnTo>
                  <a:pt x="466852" y="680427"/>
                </a:lnTo>
                <a:lnTo>
                  <a:pt x="468414" y="678129"/>
                </a:lnTo>
                <a:lnTo>
                  <a:pt x="472986" y="655535"/>
                </a:lnTo>
                <a:lnTo>
                  <a:pt x="472986" y="647242"/>
                </a:lnTo>
                <a:lnTo>
                  <a:pt x="564261" y="647242"/>
                </a:lnTo>
                <a:lnTo>
                  <a:pt x="583628" y="643318"/>
                </a:lnTo>
                <a:lnTo>
                  <a:pt x="599452" y="632637"/>
                </a:lnTo>
                <a:lnTo>
                  <a:pt x="610133" y="616813"/>
                </a:lnTo>
                <a:lnTo>
                  <a:pt x="610692" y="614045"/>
                </a:lnTo>
                <a:lnTo>
                  <a:pt x="614045" y="597458"/>
                </a:lnTo>
                <a:close/>
              </a:path>
              <a:path w="846454" h="846454">
                <a:moveTo>
                  <a:pt x="846391" y="141071"/>
                </a:moveTo>
                <a:lnTo>
                  <a:pt x="841159" y="115252"/>
                </a:lnTo>
                <a:lnTo>
                  <a:pt x="836180" y="107873"/>
                </a:lnTo>
                <a:lnTo>
                  <a:pt x="826922" y="94145"/>
                </a:lnTo>
                <a:lnTo>
                  <a:pt x="813193" y="84886"/>
                </a:lnTo>
                <a:lnTo>
                  <a:pt x="813193" y="141071"/>
                </a:lnTo>
                <a:lnTo>
                  <a:pt x="813193" y="215747"/>
                </a:lnTo>
                <a:lnTo>
                  <a:pt x="813193" y="248945"/>
                </a:lnTo>
                <a:lnTo>
                  <a:pt x="813193" y="780008"/>
                </a:lnTo>
                <a:lnTo>
                  <a:pt x="810590" y="792911"/>
                </a:lnTo>
                <a:lnTo>
                  <a:pt x="803465" y="803465"/>
                </a:lnTo>
                <a:lnTo>
                  <a:pt x="792911" y="810590"/>
                </a:lnTo>
                <a:lnTo>
                  <a:pt x="780008" y="813193"/>
                </a:lnTo>
                <a:lnTo>
                  <a:pt x="66382" y="813193"/>
                </a:lnTo>
                <a:lnTo>
                  <a:pt x="53479" y="810590"/>
                </a:lnTo>
                <a:lnTo>
                  <a:pt x="42926" y="803465"/>
                </a:lnTo>
                <a:lnTo>
                  <a:pt x="35814" y="792911"/>
                </a:lnTo>
                <a:lnTo>
                  <a:pt x="33197" y="780008"/>
                </a:lnTo>
                <a:lnTo>
                  <a:pt x="33197" y="248945"/>
                </a:lnTo>
                <a:lnTo>
                  <a:pt x="66382" y="248945"/>
                </a:lnTo>
                <a:lnTo>
                  <a:pt x="66382" y="772579"/>
                </a:lnTo>
                <a:lnTo>
                  <a:pt x="73825" y="780008"/>
                </a:lnTo>
                <a:lnTo>
                  <a:pt x="772579" y="780008"/>
                </a:lnTo>
                <a:lnTo>
                  <a:pt x="780008" y="772579"/>
                </a:lnTo>
                <a:lnTo>
                  <a:pt x="780008" y="746810"/>
                </a:lnTo>
                <a:lnTo>
                  <a:pt x="780008" y="248945"/>
                </a:lnTo>
                <a:lnTo>
                  <a:pt x="813193" y="248945"/>
                </a:lnTo>
                <a:lnTo>
                  <a:pt x="813193" y="215747"/>
                </a:lnTo>
                <a:lnTo>
                  <a:pt x="746810" y="215747"/>
                </a:lnTo>
                <a:lnTo>
                  <a:pt x="746810" y="248945"/>
                </a:lnTo>
                <a:lnTo>
                  <a:pt x="746810" y="746810"/>
                </a:lnTo>
                <a:lnTo>
                  <a:pt x="99580" y="746810"/>
                </a:lnTo>
                <a:lnTo>
                  <a:pt x="99580" y="248945"/>
                </a:lnTo>
                <a:lnTo>
                  <a:pt x="746810" y="248945"/>
                </a:lnTo>
                <a:lnTo>
                  <a:pt x="746810" y="215747"/>
                </a:lnTo>
                <a:lnTo>
                  <a:pt x="33197" y="215747"/>
                </a:lnTo>
                <a:lnTo>
                  <a:pt x="33197" y="141071"/>
                </a:lnTo>
                <a:lnTo>
                  <a:pt x="35814" y="128155"/>
                </a:lnTo>
                <a:lnTo>
                  <a:pt x="42926" y="117614"/>
                </a:lnTo>
                <a:lnTo>
                  <a:pt x="53479" y="110490"/>
                </a:lnTo>
                <a:lnTo>
                  <a:pt x="66382" y="107873"/>
                </a:lnTo>
                <a:lnTo>
                  <a:pt x="132765" y="107873"/>
                </a:lnTo>
                <a:lnTo>
                  <a:pt x="138645" y="136918"/>
                </a:lnTo>
                <a:lnTo>
                  <a:pt x="154673" y="160655"/>
                </a:lnTo>
                <a:lnTo>
                  <a:pt x="178409" y="176682"/>
                </a:lnTo>
                <a:lnTo>
                  <a:pt x="207454" y="182562"/>
                </a:lnTo>
                <a:lnTo>
                  <a:pt x="236499" y="176682"/>
                </a:lnTo>
                <a:lnTo>
                  <a:pt x="260235" y="160655"/>
                </a:lnTo>
                <a:lnTo>
                  <a:pt x="267855" y="149364"/>
                </a:lnTo>
                <a:lnTo>
                  <a:pt x="276250" y="136918"/>
                </a:lnTo>
                <a:lnTo>
                  <a:pt x="282130" y="107873"/>
                </a:lnTo>
                <a:lnTo>
                  <a:pt x="564261" y="107873"/>
                </a:lnTo>
                <a:lnTo>
                  <a:pt x="570141" y="136918"/>
                </a:lnTo>
                <a:lnTo>
                  <a:pt x="586155" y="160655"/>
                </a:lnTo>
                <a:lnTo>
                  <a:pt x="609904" y="176682"/>
                </a:lnTo>
                <a:lnTo>
                  <a:pt x="638937" y="182562"/>
                </a:lnTo>
                <a:lnTo>
                  <a:pt x="667981" y="176682"/>
                </a:lnTo>
                <a:lnTo>
                  <a:pt x="691730" y="160655"/>
                </a:lnTo>
                <a:lnTo>
                  <a:pt x="699350" y="149364"/>
                </a:lnTo>
                <a:lnTo>
                  <a:pt x="707745" y="136918"/>
                </a:lnTo>
                <a:lnTo>
                  <a:pt x="713625" y="107873"/>
                </a:lnTo>
                <a:lnTo>
                  <a:pt x="780008" y="107873"/>
                </a:lnTo>
                <a:lnTo>
                  <a:pt x="792911" y="110490"/>
                </a:lnTo>
                <a:lnTo>
                  <a:pt x="803465" y="117614"/>
                </a:lnTo>
                <a:lnTo>
                  <a:pt x="810590" y="128155"/>
                </a:lnTo>
                <a:lnTo>
                  <a:pt x="813193" y="141071"/>
                </a:lnTo>
                <a:lnTo>
                  <a:pt x="813193" y="84886"/>
                </a:lnTo>
                <a:lnTo>
                  <a:pt x="805815" y="79908"/>
                </a:lnTo>
                <a:lnTo>
                  <a:pt x="780008" y="74688"/>
                </a:lnTo>
                <a:lnTo>
                  <a:pt x="713625" y="74688"/>
                </a:lnTo>
                <a:lnTo>
                  <a:pt x="707745" y="45643"/>
                </a:lnTo>
                <a:lnTo>
                  <a:pt x="699350" y="33197"/>
                </a:lnTo>
                <a:lnTo>
                  <a:pt x="691730" y="21907"/>
                </a:lnTo>
                <a:lnTo>
                  <a:pt x="680427" y="14287"/>
                </a:lnTo>
                <a:lnTo>
                  <a:pt x="680427" y="74688"/>
                </a:lnTo>
                <a:lnTo>
                  <a:pt x="680427" y="107873"/>
                </a:lnTo>
                <a:lnTo>
                  <a:pt x="677164" y="124015"/>
                </a:lnTo>
                <a:lnTo>
                  <a:pt x="668261" y="137198"/>
                </a:lnTo>
                <a:lnTo>
                  <a:pt x="655078" y="146100"/>
                </a:lnTo>
                <a:lnTo>
                  <a:pt x="638937" y="149364"/>
                </a:lnTo>
                <a:lnTo>
                  <a:pt x="622808" y="146100"/>
                </a:lnTo>
                <a:lnTo>
                  <a:pt x="609612" y="137198"/>
                </a:lnTo>
                <a:lnTo>
                  <a:pt x="600722" y="124015"/>
                </a:lnTo>
                <a:lnTo>
                  <a:pt x="597458" y="107873"/>
                </a:lnTo>
                <a:lnTo>
                  <a:pt x="597458" y="74688"/>
                </a:lnTo>
                <a:lnTo>
                  <a:pt x="600722" y="58547"/>
                </a:lnTo>
                <a:lnTo>
                  <a:pt x="609612" y="45364"/>
                </a:lnTo>
                <a:lnTo>
                  <a:pt x="622808" y="36461"/>
                </a:lnTo>
                <a:lnTo>
                  <a:pt x="638937" y="33197"/>
                </a:lnTo>
                <a:lnTo>
                  <a:pt x="655078" y="36461"/>
                </a:lnTo>
                <a:lnTo>
                  <a:pt x="668261" y="45364"/>
                </a:lnTo>
                <a:lnTo>
                  <a:pt x="677164" y="58547"/>
                </a:lnTo>
                <a:lnTo>
                  <a:pt x="680427" y="74688"/>
                </a:lnTo>
                <a:lnTo>
                  <a:pt x="680427" y="14287"/>
                </a:lnTo>
                <a:lnTo>
                  <a:pt x="667981" y="5880"/>
                </a:lnTo>
                <a:lnTo>
                  <a:pt x="638937" y="0"/>
                </a:lnTo>
                <a:lnTo>
                  <a:pt x="609904" y="5880"/>
                </a:lnTo>
                <a:lnTo>
                  <a:pt x="586155" y="21907"/>
                </a:lnTo>
                <a:lnTo>
                  <a:pt x="570141" y="45643"/>
                </a:lnTo>
                <a:lnTo>
                  <a:pt x="564261" y="74688"/>
                </a:lnTo>
                <a:lnTo>
                  <a:pt x="282130" y="74688"/>
                </a:lnTo>
                <a:lnTo>
                  <a:pt x="276250" y="45643"/>
                </a:lnTo>
                <a:lnTo>
                  <a:pt x="267855" y="33197"/>
                </a:lnTo>
                <a:lnTo>
                  <a:pt x="260235" y="21907"/>
                </a:lnTo>
                <a:lnTo>
                  <a:pt x="248945" y="14287"/>
                </a:lnTo>
                <a:lnTo>
                  <a:pt x="248945" y="74688"/>
                </a:lnTo>
                <a:lnTo>
                  <a:pt x="248945" y="107873"/>
                </a:lnTo>
                <a:lnTo>
                  <a:pt x="245681" y="124015"/>
                </a:lnTo>
                <a:lnTo>
                  <a:pt x="236778" y="137198"/>
                </a:lnTo>
                <a:lnTo>
                  <a:pt x="223583" y="146100"/>
                </a:lnTo>
                <a:lnTo>
                  <a:pt x="207454" y="149364"/>
                </a:lnTo>
                <a:lnTo>
                  <a:pt x="191312" y="146100"/>
                </a:lnTo>
                <a:lnTo>
                  <a:pt x="178130" y="137198"/>
                </a:lnTo>
                <a:lnTo>
                  <a:pt x="169227" y="124015"/>
                </a:lnTo>
                <a:lnTo>
                  <a:pt x="165963" y="107873"/>
                </a:lnTo>
                <a:lnTo>
                  <a:pt x="165963" y="74688"/>
                </a:lnTo>
                <a:lnTo>
                  <a:pt x="169227" y="58547"/>
                </a:lnTo>
                <a:lnTo>
                  <a:pt x="178130" y="45364"/>
                </a:lnTo>
                <a:lnTo>
                  <a:pt x="191312" y="36461"/>
                </a:lnTo>
                <a:lnTo>
                  <a:pt x="207454" y="33197"/>
                </a:lnTo>
                <a:lnTo>
                  <a:pt x="223583" y="36461"/>
                </a:lnTo>
                <a:lnTo>
                  <a:pt x="236778" y="45364"/>
                </a:lnTo>
                <a:lnTo>
                  <a:pt x="245681" y="58547"/>
                </a:lnTo>
                <a:lnTo>
                  <a:pt x="248945" y="74688"/>
                </a:lnTo>
                <a:lnTo>
                  <a:pt x="248945" y="14287"/>
                </a:lnTo>
                <a:lnTo>
                  <a:pt x="236499" y="5880"/>
                </a:lnTo>
                <a:lnTo>
                  <a:pt x="207454" y="0"/>
                </a:lnTo>
                <a:lnTo>
                  <a:pt x="178409" y="5880"/>
                </a:lnTo>
                <a:lnTo>
                  <a:pt x="154673" y="21907"/>
                </a:lnTo>
                <a:lnTo>
                  <a:pt x="138645" y="45643"/>
                </a:lnTo>
                <a:lnTo>
                  <a:pt x="132765" y="74688"/>
                </a:lnTo>
                <a:lnTo>
                  <a:pt x="66382" y="74688"/>
                </a:lnTo>
                <a:lnTo>
                  <a:pt x="40576" y="79908"/>
                </a:lnTo>
                <a:lnTo>
                  <a:pt x="19469" y="94145"/>
                </a:lnTo>
                <a:lnTo>
                  <a:pt x="5232" y="115252"/>
                </a:lnTo>
                <a:lnTo>
                  <a:pt x="0" y="141071"/>
                </a:lnTo>
                <a:lnTo>
                  <a:pt x="0" y="780008"/>
                </a:lnTo>
                <a:lnTo>
                  <a:pt x="5232" y="805827"/>
                </a:lnTo>
                <a:lnTo>
                  <a:pt x="19469" y="826922"/>
                </a:lnTo>
                <a:lnTo>
                  <a:pt x="40576" y="841159"/>
                </a:lnTo>
                <a:lnTo>
                  <a:pt x="66382" y="846391"/>
                </a:lnTo>
                <a:lnTo>
                  <a:pt x="780008" y="846391"/>
                </a:lnTo>
                <a:lnTo>
                  <a:pt x="805815" y="841159"/>
                </a:lnTo>
                <a:lnTo>
                  <a:pt x="826922" y="826922"/>
                </a:lnTo>
                <a:lnTo>
                  <a:pt x="836180" y="813193"/>
                </a:lnTo>
                <a:lnTo>
                  <a:pt x="841159" y="805827"/>
                </a:lnTo>
                <a:lnTo>
                  <a:pt x="846391" y="780008"/>
                </a:lnTo>
                <a:lnTo>
                  <a:pt x="846391" y="248945"/>
                </a:lnTo>
                <a:lnTo>
                  <a:pt x="846391" y="215747"/>
                </a:lnTo>
                <a:lnTo>
                  <a:pt x="846391" y="1410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2" name="bg object 9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394104" y="5219381"/>
            <a:ext cx="117371" cy="173892"/>
          </a:xfrm>
          <a:prstGeom prst="rect">
            <a:avLst/>
          </a:prstGeom>
        </p:spPr>
      </p:pic>
      <p:pic>
        <p:nvPicPr>
          <p:cNvPr id="93" name="bg object 9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9930622" y="5219381"/>
            <a:ext cx="117373" cy="173890"/>
          </a:xfrm>
          <a:prstGeom prst="rect">
            <a:avLst/>
          </a:prstGeom>
        </p:spPr>
      </p:pic>
      <p:sp>
        <p:nvSpPr>
          <p:cNvPr id="94" name="bg object 94"/>
          <p:cNvSpPr/>
          <p:nvPr/>
        </p:nvSpPr>
        <p:spPr>
          <a:xfrm>
            <a:off x="8581070" y="4954383"/>
            <a:ext cx="846455" cy="796925"/>
          </a:xfrm>
          <a:custGeom>
            <a:avLst/>
            <a:gdLst/>
            <a:ahLst/>
            <a:cxnLst/>
            <a:rect l="l" t="t" r="r" b="b"/>
            <a:pathLst>
              <a:path w="846454" h="796925">
                <a:moveTo>
                  <a:pt x="788300" y="132764"/>
                </a:moveTo>
                <a:lnTo>
                  <a:pt x="582437" y="132764"/>
                </a:lnTo>
                <a:lnTo>
                  <a:pt x="576386" y="128720"/>
                </a:lnTo>
                <a:lnTo>
                  <a:pt x="571248" y="116318"/>
                </a:lnTo>
                <a:lnTo>
                  <a:pt x="572669" y="109180"/>
                </a:lnTo>
                <a:lnTo>
                  <a:pt x="676988" y="4859"/>
                </a:lnTo>
                <a:lnTo>
                  <a:pt x="682480" y="1214"/>
                </a:lnTo>
                <a:lnTo>
                  <a:pt x="688725" y="0"/>
                </a:lnTo>
                <a:lnTo>
                  <a:pt x="694970" y="1214"/>
                </a:lnTo>
                <a:lnTo>
                  <a:pt x="700460" y="4859"/>
                </a:lnTo>
                <a:lnTo>
                  <a:pt x="735664" y="40063"/>
                </a:lnTo>
                <a:lnTo>
                  <a:pt x="688725" y="40063"/>
                </a:lnTo>
                <a:lnTo>
                  <a:pt x="629216" y="99573"/>
                </a:lnTo>
                <a:lnTo>
                  <a:pt x="795174" y="99573"/>
                </a:lnTo>
                <a:lnTo>
                  <a:pt x="800035" y="104434"/>
                </a:lnTo>
                <a:lnTo>
                  <a:pt x="804679" y="113267"/>
                </a:lnTo>
                <a:lnTo>
                  <a:pt x="803610" y="122516"/>
                </a:lnTo>
                <a:lnTo>
                  <a:pt x="797820" y="129806"/>
                </a:lnTo>
                <a:lnTo>
                  <a:pt x="788300" y="132764"/>
                </a:lnTo>
                <a:close/>
              </a:path>
              <a:path w="846454" h="796925">
                <a:moveTo>
                  <a:pt x="795174" y="99573"/>
                </a:moveTo>
                <a:lnTo>
                  <a:pt x="748232" y="99573"/>
                </a:lnTo>
                <a:lnTo>
                  <a:pt x="688725" y="40063"/>
                </a:lnTo>
                <a:lnTo>
                  <a:pt x="735664" y="40063"/>
                </a:lnTo>
                <a:lnTo>
                  <a:pt x="795174" y="99573"/>
                </a:lnTo>
                <a:close/>
              </a:path>
              <a:path w="846454" h="796925">
                <a:moveTo>
                  <a:pt x="672129" y="763404"/>
                </a:moveTo>
                <a:lnTo>
                  <a:pt x="638938" y="763404"/>
                </a:lnTo>
                <a:lnTo>
                  <a:pt x="638938" y="132764"/>
                </a:lnTo>
                <a:lnTo>
                  <a:pt x="672129" y="132764"/>
                </a:lnTo>
                <a:lnTo>
                  <a:pt x="672129" y="763404"/>
                </a:lnTo>
                <a:close/>
              </a:path>
              <a:path w="846454" h="796925">
                <a:moveTo>
                  <a:pt x="738512" y="763404"/>
                </a:moveTo>
                <a:lnTo>
                  <a:pt x="705321" y="763404"/>
                </a:lnTo>
                <a:lnTo>
                  <a:pt x="705321" y="132764"/>
                </a:lnTo>
                <a:lnTo>
                  <a:pt x="738512" y="132764"/>
                </a:lnTo>
                <a:lnTo>
                  <a:pt x="738512" y="763404"/>
                </a:lnTo>
                <a:close/>
              </a:path>
              <a:path w="846454" h="796925">
                <a:moveTo>
                  <a:pt x="522767" y="763404"/>
                </a:moveTo>
                <a:lnTo>
                  <a:pt x="489575" y="763404"/>
                </a:lnTo>
                <a:lnTo>
                  <a:pt x="489575" y="189983"/>
                </a:lnTo>
                <a:lnTo>
                  <a:pt x="497007" y="182552"/>
                </a:lnTo>
                <a:lnTo>
                  <a:pt x="581719" y="182552"/>
                </a:lnTo>
                <a:lnTo>
                  <a:pt x="589150" y="189983"/>
                </a:lnTo>
                <a:lnTo>
                  <a:pt x="589150" y="215743"/>
                </a:lnTo>
                <a:lnTo>
                  <a:pt x="522767" y="215743"/>
                </a:lnTo>
                <a:lnTo>
                  <a:pt x="522767" y="763404"/>
                </a:lnTo>
                <a:close/>
              </a:path>
              <a:path w="846454" h="796925">
                <a:moveTo>
                  <a:pt x="589150" y="763404"/>
                </a:moveTo>
                <a:lnTo>
                  <a:pt x="555959" y="763404"/>
                </a:lnTo>
                <a:lnTo>
                  <a:pt x="555959" y="215743"/>
                </a:lnTo>
                <a:lnTo>
                  <a:pt x="589150" y="215743"/>
                </a:lnTo>
                <a:lnTo>
                  <a:pt x="589150" y="763404"/>
                </a:lnTo>
                <a:close/>
              </a:path>
              <a:path w="846454" h="796925">
                <a:moveTo>
                  <a:pt x="373405" y="763404"/>
                </a:moveTo>
                <a:lnTo>
                  <a:pt x="340213" y="763404"/>
                </a:lnTo>
                <a:lnTo>
                  <a:pt x="340213" y="272962"/>
                </a:lnTo>
                <a:lnTo>
                  <a:pt x="347643" y="265531"/>
                </a:lnTo>
                <a:lnTo>
                  <a:pt x="432356" y="265531"/>
                </a:lnTo>
                <a:lnTo>
                  <a:pt x="439788" y="272962"/>
                </a:lnTo>
                <a:lnTo>
                  <a:pt x="439788" y="298722"/>
                </a:lnTo>
                <a:lnTo>
                  <a:pt x="373405" y="298722"/>
                </a:lnTo>
                <a:lnTo>
                  <a:pt x="373405" y="763404"/>
                </a:lnTo>
                <a:close/>
              </a:path>
              <a:path w="846454" h="796925">
                <a:moveTo>
                  <a:pt x="439788" y="763404"/>
                </a:moveTo>
                <a:lnTo>
                  <a:pt x="406596" y="763404"/>
                </a:lnTo>
                <a:lnTo>
                  <a:pt x="406596" y="298722"/>
                </a:lnTo>
                <a:lnTo>
                  <a:pt x="439788" y="298722"/>
                </a:lnTo>
                <a:lnTo>
                  <a:pt x="439788" y="763404"/>
                </a:lnTo>
                <a:close/>
              </a:path>
              <a:path w="846454" h="796925">
                <a:moveTo>
                  <a:pt x="224043" y="763404"/>
                </a:moveTo>
                <a:lnTo>
                  <a:pt x="190851" y="763404"/>
                </a:lnTo>
                <a:lnTo>
                  <a:pt x="190851" y="355941"/>
                </a:lnTo>
                <a:lnTo>
                  <a:pt x="198281" y="348510"/>
                </a:lnTo>
                <a:lnTo>
                  <a:pt x="282994" y="348510"/>
                </a:lnTo>
                <a:lnTo>
                  <a:pt x="290426" y="355941"/>
                </a:lnTo>
                <a:lnTo>
                  <a:pt x="290426" y="381701"/>
                </a:lnTo>
                <a:lnTo>
                  <a:pt x="224043" y="381701"/>
                </a:lnTo>
                <a:lnTo>
                  <a:pt x="224043" y="763404"/>
                </a:lnTo>
                <a:close/>
              </a:path>
              <a:path w="846454" h="796925">
                <a:moveTo>
                  <a:pt x="290426" y="763404"/>
                </a:moveTo>
                <a:lnTo>
                  <a:pt x="257234" y="763404"/>
                </a:lnTo>
                <a:lnTo>
                  <a:pt x="257234" y="381701"/>
                </a:lnTo>
                <a:lnTo>
                  <a:pt x="290426" y="381701"/>
                </a:lnTo>
                <a:lnTo>
                  <a:pt x="290426" y="763404"/>
                </a:lnTo>
                <a:close/>
              </a:path>
              <a:path w="846454" h="796925">
                <a:moveTo>
                  <a:pt x="74681" y="763404"/>
                </a:moveTo>
                <a:lnTo>
                  <a:pt x="41489" y="763404"/>
                </a:lnTo>
                <a:lnTo>
                  <a:pt x="41489" y="438920"/>
                </a:lnTo>
                <a:lnTo>
                  <a:pt x="48919" y="431488"/>
                </a:lnTo>
                <a:lnTo>
                  <a:pt x="133632" y="431488"/>
                </a:lnTo>
                <a:lnTo>
                  <a:pt x="141064" y="438920"/>
                </a:lnTo>
                <a:lnTo>
                  <a:pt x="141064" y="464680"/>
                </a:lnTo>
                <a:lnTo>
                  <a:pt x="74681" y="464680"/>
                </a:lnTo>
                <a:lnTo>
                  <a:pt x="74681" y="763404"/>
                </a:lnTo>
                <a:close/>
              </a:path>
              <a:path w="846454" h="796925">
                <a:moveTo>
                  <a:pt x="141064" y="763404"/>
                </a:moveTo>
                <a:lnTo>
                  <a:pt x="107872" y="763404"/>
                </a:lnTo>
                <a:lnTo>
                  <a:pt x="107872" y="464680"/>
                </a:lnTo>
                <a:lnTo>
                  <a:pt x="141064" y="464680"/>
                </a:lnTo>
                <a:lnTo>
                  <a:pt x="141064" y="763404"/>
                </a:lnTo>
                <a:close/>
              </a:path>
              <a:path w="846454" h="796925">
                <a:moveTo>
                  <a:pt x="838953" y="796596"/>
                </a:moveTo>
                <a:lnTo>
                  <a:pt x="7429" y="796596"/>
                </a:lnTo>
                <a:lnTo>
                  <a:pt x="0" y="789164"/>
                </a:lnTo>
                <a:lnTo>
                  <a:pt x="0" y="770836"/>
                </a:lnTo>
                <a:lnTo>
                  <a:pt x="7429" y="763404"/>
                </a:lnTo>
                <a:lnTo>
                  <a:pt x="838953" y="763404"/>
                </a:lnTo>
                <a:lnTo>
                  <a:pt x="846385" y="770836"/>
                </a:lnTo>
                <a:lnTo>
                  <a:pt x="846385" y="789164"/>
                </a:lnTo>
                <a:lnTo>
                  <a:pt x="838953" y="7965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bg object 95"/>
          <p:cNvSpPr/>
          <p:nvPr/>
        </p:nvSpPr>
        <p:spPr>
          <a:xfrm>
            <a:off x="7501832" y="4928690"/>
            <a:ext cx="365125" cy="498475"/>
          </a:xfrm>
          <a:custGeom>
            <a:avLst/>
            <a:gdLst/>
            <a:ahLst/>
            <a:cxnLst/>
            <a:rect l="l" t="t" r="r" b="b"/>
            <a:pathLst>
              <a:path w="365125" h="498475">
                <a:moveTo>
                  <a:pt x="298724" y="497873"/>
                </a:moveTo>
                <a:lnTo>
                  <a:pt x="66383" y="497873"/>
                </a:lnTo>
                <a:lnTo>
                  <a:pt x="40568" y="492648"/>
                </a:lnTo>
                <a:lnTo>
                  <a:pt x="19465" y="478408"/>
                </a:lnTo>
                <a:lnTo>
                  <a:pt x="5224" y="457305"/>
                </a:lnTo>
                <a:lnTo>
                  <a:pt x="0" y="431490"/>
                </a:lnTo>
                <a:lnTo>
                  <a:pt x="0" y="66383"/>
                </a:lnTo>
                <a:lnTo>
                  <a:pt x="5224" y="40568"/>
                </a:lnTo>
                <a:lnTo>
                  <a:pt x="19465" y="19465"/>
                </a:lnTo>
                <a:lnTo>
                  <a:pt x="40568" y="5224"/>
                </a:lnTo>
                <a:lnTo>
                  <a:pt x="66383" y="0"/>
                </a:lnTo>
                <a:lnTo>
                  <a:pt x="298724" y="0"/>
                </a:lnTo>
                <a:lnTo>
                  <a:pt x="324538" y="5224"/>
                </a:lnTo>
                <a:lnTo>
                  <a:pt x="345642" y="19465"/>
                </a:lnTo>
                <a:lnTo>
                  <a:pt x="354904" y="33191"/>
                </a:lnTo>
                <a:lnTo>
                  <a:pt x="66383" y="33191"/>
                </a:lnTo>
                <a:lnTo>
                  <a:pt x="53475" y="35804"/>
                </a:lnTo>
                <a:lnTo>
                  <a:pt x="42924" y="42924"/>
                </a:lnTo>
                <a:lnTo>
                  <a:pt x="35804" y="53475"/>
                </a:lnTo>
                <a:lnTo>
                  <a:pt x="33191" y="66383"/>
                </a:lnTo>
                <a:lnTo>
                  <a:pt x="33191" y="431490"/>
                </a:lnTo>
                <a:lnTo>
                  <a:pt x="35804" y="444397"/>
                </a:lnTo>
                <a:lnTo>
                  <a:pt x="42924" y="454949"/>
                </a:lnTo>
                <a:lnTo>
                  <a:pt x="53475" y="462069"/>
                </a:lnTo>
                <a:lnTo>
                  <a:pt x="66383" y="464682"/>
                </a:lnTo>
                <a:lnTo>
                  <a:pt x="354904" y="464682"/>
                </a:lnTo>
                <a:lnTo>
                  <a:pt x="345642" y="478408"/>
                </a:lnTo>
                <a:lnTo>
                  <a:pt x="324538" y="492648"/>
                </a:lnTo>
                <a:lnTo>
                  <a:pt x="298724" y="497873"/>
                </a:lnTo>
                <a:close/>
              </a:path>
              <a:path w="365125" h="498475">
                <a:moveTo>
                  <a:pt x="354904" y="464682"/>
                </a:moveTo>
                <a:lnTo>
                  <a:pt x="298724" y="464682"/>
                </a:lnTo>
                <a:lnTo>
                  <a:pt x="311631" y="462069"/>
                </a:lnTo>
                <a:lnTo>
                  <a:pt x="322183" y="454949"/>
                </a:lnTo>
                <a:lnTo>
                  <a:pt x="329303" y="444397"/>
                </a:lnTo>
                <a:lnTo>
                  <a:pt x="331915" y="431490"/>
                </a:lnTo>
                <a:lnTo>
                  <a:pt x="331915" y="66383"/>
                </a:lnTo>
                <a:lnTo>
                  <a:pt x="329303" y="53475"/>
                </a:lnTo>
                <a:lnTo>
                  <a:pt x="322183" y="42924"/>
                </a:lnTo>
                <a:lnTo>
                  <a:pt x="311631" y="35804"/>
                </a:lnTo>
                <a:lnTo>
                  <a:pt x="298724" y="33191"/>
                </a:lnTo>
                <a:lnTo>
                  <a:pt x="354904" y="33191"/>
                </a:lnTo>
                <a:lnTo>
                  <a:pt x="359882" y="40568"/>
                </a:lnTo>
                <a:lnTo>
                  <a:pt x="365107" y="66383"/>
                </a:lnTo>
                <a:lnTo>
                  <a:pt x="365107" y="431490"/>
                </a:lnTo>
                <a:lnTo>
                  <a:pt x="359882" y="457305"/>
                </a:lnTo>
                <a:lnTo>
                  <a:pt x="354904" y="464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6" name="bg object 9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568215" y="4995073"/>
            <a:ext cx="99574" cy="99574"/>
          </a:xfrm>
          <a:prstGeom prst="rect">
            <a:avLst/>
          </a:prstGeom>
        </p:spPr>
      </p:pic>
      <p:sp>
        <p:nvSpPr>
          <p:cNvPr id="97" name="bg object 97"/>
          <p:cNvSpPr/>
          <p:nvPr/>
        </p:nvSpPr>
        <p:spPr>
          <a:xfrm>
            <a:off x="7568209" y="4995074"/>
            <a:ext cx="232410" cy="365125"/>
          </a:xfrm>
          <a:custGeom>
            <a:avLst/>
            <a:gdLst/>
            <a:ahLst/>
            <a:cxnLst/>
            <a:rect l="l" t="t" r="r" b="b"/>
            <a:pathLst>
              <a:path w="232409" h="365125">
                <a:moveTo>
                  <a:pt x="232346" y="339356"/>
                </a:moveTo>
                <a:lnTo>
                  <a:pt x="224917" y="331927"/>
                </a:lnTo>
                <a:lnTo>
                  <a:pt x="215747" y="331927"/>
                </a:lnTo>
                <a:lnTo>
                  <a:pt x="7429" y="331927"/>
                </a:lnTo>
                <a:lnTo>
                  <a:pt x="0" y="339356"/>
                </a:lnTo>
                <a:lnTo>
                  <a:pt x="0" y="357682"/>
                </a:lnTo>
                <a:lnTo>
                  <a:pt x="7429" y="365112"/>
                </a:lnTo>
                <a:lnTo>
                  <a:pt x="224917" y="365112"/>
                </a:lnTo>
                <a:lnTo>
                  <a:pt x="232346" y="357682"/>
                </a:lnTo>
                <a:lnTo>
                  <a:pt x="232346" y="339356"/>
                </a:lnTo>
                <a:close/>
              </a:path>
              <a:path w="232409" h="365125">
                <a:moveTo>
                  <a:pt x="232346" y="272973"/>
                </a:moveTo>
                <a:lnTo>
                  <a:pt x="224917" y="265531"/>
                </a:lnTo>
                <a:lnTo>
                  <a:pt x="7429" y="265531"/>
                </a:lnTo>
                <a:lnTo>
                  <a:pt x="0" y="272973"/>
                </a:lnTo>
                <a:lnTo>
                  <a:pt x="0" y="291299"/>
                </a:lnTo>
                <a:lnTo>
                  <a:pt x="7429" y="298729"/>
                </a:lnTo>
                <a:lnTo>
                  <a:pt x="16598" y="298729"/>
                </a:lnTo>
                <a:lnTo>
                  <a:pt x="224917" y="298729"/>
                </a:lnTo>
                <a:lnTo>
                  <a:pt x="232346" y="291299"/>
                </a:lnTo>
                <a:lnTo>
                  <a:pt x="232346" y="272973"/>
                </a:lnTo>
                <a:close/>
              </a:path>
              <a:path w="232409" h="365125">
                <a:moveTo>
                  <a:pt x="232346" y="206578"/>
                </a:moveTo>
                <a:lnTo>
                  <a:pt x="224917" y="199148"/>
                </a:lnTo>
                <a:lnTo>
                  <a:pt x="7429" y="199148"/>
                </a:lnTo>
                <a:lnTo>
                  <a:pt x="0" y="206578"/>
                </a:lnTo>
                <a:lnTo>
                  <a:pt x="0" y="224917"/>
                </a:lnTo>
                <a:lnTo>
                  <a:pt x="7429" y="232346"/>
                </a:lnTo>
                <a:lnTo>
                  <a:pt x="16598" y="232346"/>
                </a:lnTo>
                <a:lnTo>
                  <a:pt x="224917" y="232346"/>
                </a:lnTo>
                <a:lnTo>
                  <a:pt x="232346" y="224917"/>
                </a:lnTo>
                <a:lnTo>
                  <a:pt x="232346" y="206578"/>
                </a:lnTo>
                <a:close/>
              </a:path>
              <a:path w="232409" h="365125">
                <a:moveTo>
                  <a:pt x="232346" y="140208"/>
                </a:moveTo>
                <a:lnTo>
                  <a:pt x="224917" y="132765"/>
                </a:lnTo>
                <a:lnTo>
                  <a:pt x="7429" y="132765"/>
                </a:lnTo>
                <a:lnTo>
                  <a:pt x="0" y="140208"/>
                </a:lnTo>
                <a:lnTo>
                  <a:pt x="0" y="158534"/>
                </a:lnTo>
                <a:lnTo>
                  <a:pt x="7429" y="165963"/>
                </a:lnTo>
                <a:lnTo>
                  <a:pt x="16598" y="165963"/>
                </a:lnTo>
                <a:lnTo>
                  <a:pt x="224917" y="165963"/>
                </a:lnTo>
                <a:lnTo>
                  <a:pt x="232346" y="158534"/>
                </a:lnTo>
                <a:lnTo>
                  <a:pt x="232346" y="140208"/>
                </a:lnTo>
                <a:close/>
              </a:path>
              <a:path w="232409" h="365125">
                <a:moveTo>
                  <a:pt x="232346" y="73825"/>
                </a:moveTo>
                <a:lnTo>
                  <a:pt x="224917" y="66382"/>
                </a:lnTo>
                <a:lnTo>
                  <a:pt x="140195" y="66382"/>
                </a:lnTo>
                <a:lnTo>
                  <a:pt x="132765" y="73825"/>
                </a:lnTo>
                <a:lnTo>
                  <a:pt x="132765" y="92151"/>
                </a:lnTo>
                <a:lnTo>
                  <a:pt x="140195" y="99580"/>
                </a:lnTo>
                <a:lnTo>
                  <a:pt x="149364" y="99580"/>
                </a:lnTo>
                <a:lnTo>
                  <a:pt x="224917" y="99580"/>
                </a:lnTo>
                <a:lnTo>
                  <a:pt x="232346" y="92151"/>
                </a:lnTo>
                <a:lnTo>
                  <a:pt x="232346" y="73825"/>
                </a:lnTo>
                <a:close/>
              </a:path>
              <a:path w="232409" h="365125">
                <a:moveTo>
                  <a:pt x="232346" y="7442"/>
                </a:moveTo>
                <a:lnTo>
                  <a:pt x="224917" y="0"/>
                </a:lnTo>
                <a:lnTo>
                  <a:pt x="140195" y="0"/>
                </a:lnTo>
                <a:lnTo>
                  <a:pt x="132765" y="7442"/>
                </a:lnTo>
                <a:lnTo>
                  <a:pt x="132765" y="25768"/>
                </a:lnTo>
                <a:lnTo>
                  <a:pt x="140195" y="33197"/>
                </a:lnTo>
                <a:lnTo>
                  <a:pt x="149364" y="33197"/>
                </a:lnTo>
                <a:lnTo>
                  <a:pt x="224917" y="33197"/>
                </a:lnTo>
                <a:lnTo>
                  <a:pt x="232346" y="25768"/>
                </a:lnTo>
                <a:lnTo>
                  <a:pt x="232346" y="74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bg object 98"/>
          <p:cNvSpPr/>
          <p:nvPr/>
        </p:nvSpPr>
        <p:spPr>
          <a:xfrm>
            <a:off x="7983110" y="5277202"/>
            <a:ext cx="365125" cy="498475"/>
          </a:xfrm>
          <a:custGeom>
            <a:avLst/>
            <a:gdLst/>
            <a:ahLst/>
            <a:cxnLst/>
            <a:rect l="l" t="t" r="r" b="b"/>
            <a:pathLst>
              <a:path w="365125" h="498475">
                <a:moveTo>
                  <a:pt x="298724" y="497873"/>
                </a:moveTo>
                <a:lnTo>
                  <a:pt x="66383" y="497873"/>
                </a:lnTo>
                <a:lnTo>
                  <a:pt x="40568" y="492648"/>
                </a:lnTo>
                <a:lnTo>
                  <a:pt x="19465" y="478408"/>
                </a:lnTo>
                <a:lnTo>
                  <a:pt x="5224" y="457305"/>
                </a:lnTo>
                <a:lnTo>
                  <a:pt x="0" y="431490"/>
                </a:lnTo>
                <a:lnTo>
                  <a:pt x="0" y="66383"/>
                </a:lnTo>
                <a:lnTo>
                  <a:pt x="5224" y="40568"/>
                </a:lnTo>
                <a:lnTo>
                  <a:pt x="19465" y="19465"/>
                </a:lnTo>
                <a:lnTo>
                  <a:pt x="40568" y="5224"/>
                </a:lnTo>
                <a:lnTo>
                  <a:pt x="66383" y="0"/>
                </a:lnTo>
                <a:lnTo>
                  <a:pt x="298724" y="0"/>
                </a:lnTo>
                <a:lnTo>
                  <a:pt x="324538" y="5224"/>
                </a:lnTo>
                <a:lnTo>
                  <a:pt x="345642" y="19465"/>
                </a:lnTo>
                <a:lnTo>
                  <a:pt x="354904" y="33191"/>
                </a:lnTo>
                <a:lnTo>
                  <a:pt x="66383" y="33191"/>
                </a:lnTo>
                <a:lnTo>
                  <a:pt x="53475" y="35804"/>
                </a:lnTo>
                <a:lnTo>
                  <a:pt x="42924" y="42924"/>
                </a:lnTo>
                <a:lnTo>
                  <a:pt x="35804" y="53475"/>
                </a:lnTo>
                <a:lnTo>
                  <a:pt x="33191" y="66383"/>
                </a:lnTo>
                <a:lnTo>
                  <a:pt x="33191" y="431490"/>
                </a:lnTo>
                <a:lnTo>
                  <a:pt x="35804" y="444397"/>
                </a:lnTo>
                <a:lnTo>
                  <a:pt x="42924" y="454949"/>
                </a:lnTo>
                <a:lnTo>
                  <a:pt x="53475" y="462069"/>
                </a:lnTo>
                <a:lnTo>
                  <a:pt x="66383" y="464682"/>
                </a:lnTo>
                <a:lnTo>
                  <a:pt x="354904" y="464682"/>
                </a:lnTo>
                <a:lnTo>
                  <a:pt x="345642" y="478408"/>
                </a:lnTo>
                <a:lnTo>
                  <a:pt x="324538" y="492648"/>
                </a:lnTo>
                <a:lnTo>
                  <a:pt x="298724" y="497873"/>
                </a:lnTo>
                <a:close/>
              </a:path>
              <a:path w="365125" h="498475">
                <a:moveTo>
                  <a:pt x="354904" y="464682"/>
                </a:moveTo>
                <a:lnTo>
                  <a:pt x="298724" y="464682"/>
                </a:lnTo>
                <a:lnTo>
                  <a:pt x="311631" y="462069"/>
                </a:lnTo>
                <a:lnTo>
                  <a:pt x="322183" y="454949"/>
                </a:lnTo>
                <a:lnTo>
                  <a:pt x="329303" y="444397"/>
                </a:lnTo>
                <a:lnTo>
                  <a:pt x="331915" y="431490"/>
                </a:lnTo>
                <a:lnTo>
                  <a:pt x="331915" y="66383"/>
                </a:lnTo>
                <a:lnTo>
                  <a:pt x="329303" y="53475"/>
                </a:lnTo>
                <a:lnTo>
                  <a:pt x="322183" y="42924"/>
                </a:lnTo>
                <a:lnTo>
                  <a:pt x="311631" y="35804"/>
                </a:lnTo>
                <a:lnTo>
                  <a:pt x="298724" y="33191"/>
                </a:lnTo>
                <a:lnTo>
                  <a:pt x="354904" y="33191"/>
                </a:lnTo>
                <a:lnTo>
                  <a:pt x="359882" y="40568"/>
                </a:lnTo>
                <a:lnTo>
                  <a:pt x="365107" y="66383"/>
                </a:lnTo>
                <a:lnTo>
                  <a:pt x="365107" y="431490"/>
                </a:lnTo>
                <a:lnTo>
                  <a:pt x="359882" y="457305"/>
                </a:lnTo>
                <a:lnTo>
                  <a:pt x="354904" y="464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9" name="bg object 9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049493" y="5343585"/>
            <a:ext cx="99574" cy="99574"/>
          </a:xfrm>
          <a:prstGeom prst="rect">
            <a:avLst/>
          </a:prstGeom>
        </p:spPr>
      </p:pic>
      <p:sp>
        <p:nvSpPr>
          <p:cNvPr id="100" name="bg object 100"/>
          <p:cNvSpPr/>
          <p:nvPr/>
        </p:nvSpPr>
        <p:spPr>
          <a:xfrm>
            <a:off x="7667777" y="4961889"/>
            <a:ext cx="614045" cy="780415"/>
          </a:xfrm>
          <a:custGeom>
            <a:avLst/>
            <a:gdLst/>
            <a:ahLst/>
            <a:cxnLst/>
            <a:rect l="l" t="t" r="r" b="b"/>
            <a:pathLst>
              <a:path w="614045" h="780414">
                <a:moveTo>
                  <a:pt x="282130" y="754240"/>
                </a:moveTo>
                <a:lnTo>
                  <a:pt x="274701" y="746810"/>
                </a:lnTo>
                <a:lnTo>
                  <a:pt x="265544" y="746810"/>
                </a:lnTo>
                <a:lnTo>
                  <a:pt x="99580" y="746810"/>
                </a:lnTo>
                <a:lnTo>
                  <a:pt x="99580" y="554532"/>
                </a:lnTo>
                <a:lnTo>
                  <a:pt x="140881" y="595820"/>
                </a:lnTo>
                <a:lnTo>
                  <a:pt x="145122" y="597446"/>
                </a:lnTo>
                <a:lnTo>
                  <a:pt x="149364" y="597446"/>
                </a:lnTo>
                <a:lnTo>
                  <a:pt x="158864" y="594499"/>
                </a:lnTo>
                <a:lnTo>
                  <a:pt x="164668" y="587209"/>
                </a:lnTo>
                <a:lnTo>
                  <a:pt x="165760" y="577964"/>
                </a:lnTo>
                <a:lnTo>
                  <a:pt x="161099" y="569112"/>
                </a:lnTo>
                <a:lnTo>
                  <a:pt x="94716" y="502729"/>
                </a:lnTo>
                <a:lnTo>
                  <a:pt x="89230" y="499097"/>
                </a:lnTo>
                <a:lnTo>
                  <a:pt x="82981" y="497890"/>
                </a:lnTo>
                <a:lnTo>
                  <a:pt x="76733" y="499110"/>
                </a:lnTo>
                <a:lnTo>
                  <a:pt x="71247" y="502729"/>
                </a:lnTo>
                <a:lnTo>
                  <a:pt x="4864" y="569112"/>
                </a:lnTo>
                <a:lnTo>
                  <a:pt x="1219" y="574611"/>
                </a:lnTo>
                <a:lnTo>
                  <a:pt x="0" y="580847"/>
                </a:lnTo>
                <a:lnTo>
                  <a:pt x="1219" y="587095"/>
                </a:lnTo>
                <a:lnTo>
                  <a:pt x="4864" y="592582"/>
                </a:lnTo>
                <a:lnTo>
                  <a:pt x="10350" y="596226"/>
                </a:lnTo>
                <a:lnTo>
                  <a:pt x="16598" y="597446"/>
                </a:lnTo>
                <a:lnTo>
                  <a:pt x="22847" y="596226"/>
                </a:lnTo>
                <a:lnTo>
                  <a:pt x="28333" y="592582"/>
                </a:lnTo>
                <a:lnTo>
                  <a:pt x="66395" y="554532"/>
                </a:lnTo>
                <a:lnTo>
                  <a:pt x="66395" y="772566"/>
                </a:lnTo>
                <a:lnTo>
                  <a:pt x="73825" y="779995"/>
                </a:lnTo>
                <a:lnTo>
                  <a:pt x="274701" y="779995"/>
                </a:lnTo>
                <a:lnTo>
                  <a:pt x="282130" y="772566"/>
                </a:lnTo>
                <a:lnTo>
                  <a:pt x="282130" y="754240"/>
                </a:lnTo>
                <a:close/>
              </a:path>
              <a:path w="614045" h="780414">
                <a:moveTo>
                  <a:pt x="514477" y="73812"/>
                </a:moveTo>
                <a:lnTo>
                  <a:pt x="507047" y="66382"/>
                </a:lnTo>
                <a:lnTo>
                  <a:pt x="289013" y="66382"/>
                </a:lnTo>
                <a:lnTo>
                  <a:pt x="327063" y="28333"/>
                </a:lnTo>
                <a:lnTo>
                  <a:pt x="330708" y="22834"/>
                </a:lnTo>
                <a:lnTo>
                  <a:pt x="331927" y="16598"/>
                </a:lnTo>
                <a:lnTo>
                  <a:pt x="330708" y="10350"/>
                </a:lnTo>
                <a:lnTo>
                  <a:pt x="327063" y="4864"/>
                </a:lnTo>
                <a:lnTo>
                  <a:pt x="321576" y="1219"/>
                </a:lnTo>
                <a:lnTo>
                  <a:pt x="315328" y="0"/>
                </a:lnTo>
                <a:lnTo>
                  <a:pt x="309079" y="1219"/>
                </a:lnTo>
                <a:lnTo>
                  <a:pt x="303593" y="4864"/>
                </a:lnTo>
                <a:lnTo>
                  <a:pt x="237210" y="71247"/>
                </a:lnTo>
                <a:lnTo>
                  <a:pt x="233591" y="76708"/>
                </a:lnTo>
                <a:lnTo>
                  <a:pt x="232371" y="82943"/>
                </a:lnTo>
                <a:lnTo>
                  <a:pt x="233565" y="89204"/>
                </a:lnTo>
                <a:lnTo>
                  <a:pt x="237210" y="94716"/>
                </a:lnTo>
                <a:lnTo>
                  <a:pt x="303593" y="161099"/>
                </a:lnTo>
                <a:lnTo>
                  <a:pt x="309079" y="164744"/>
                </a:lnTo>
                <a:lnTo>
                  <a:pt x="315328" y="165950"/>
                </a:lnTo>
                <a:lnTo>
                  <a:pt x="321576" y="164744"/>
                </a:lnTo>
                <a:lnTo>
                  <a:pt x="327063" y="161099"/>
                </a:lnTo>
                <a:lnTo>
                  <a:pt x="330708" y="155600"/>
                </a:lnTo>
                <a:lnTo>
                  <a:pt x="331927" y="149364"/>
                </a:lnTo>
                <a:lnTo>
                  <a:pt x="330708" y="143116"/>
                </a:lnTo>
                <a:lnTo>
                  <a:pt x="327063" y="137629"/>
                </a:lnTo>
                <a:lnTo>
                  <a:pt x="289013" y="99568"/>
                </a:lnTo>
                <a:lnTo>
                  <a:pt x="481279" y="99568"/>
                </a:lnTo>
                <a:lnTo>
                  <a:pt x="481279" y="274701"/>
                </a:lnTo>
                <a:lnTo>
                  <a:pt x="488721" y="282130"/>
                </a:lnTo>
                <a:lnTo>
                  <a:pt x="507047" y="282130"/>
                </a:lnTo>
                <a:lnTo>
                  <a:pt x="514477" y="274701"/>
                </a:lnTo>
                <a:lnTo>
                  <a:pt x="514477" y="73812"/>
                </a:lnTo>
                <a:close/>
              </a:path>
              <a:path w="614045" h="780414">
                <a:moveTo>
                  <a:pt x="614045" y="721055"/>
                </a:moveTo>
                <a:lnTo>
                  <a:pt x="606615" y="713613"/>
                </a:lnTo>
                <a:lnTo>
                  <a:pt x="597458" y="713613"/>
                </a:lnTo>
                <a:lnTo>
                  <a:pt x="389140" y="713613"/>
                </a:lnTo>
                <a:lnTo>
                  <a:pt x="381711" y="721055"/>
                </a:lnTo>
                <a:lnTo>
                  <a:pt x="381711" y="739381"/>
                </a:lnTo>
                <a:lnTo>
                  <a:pt x="389140" y="746810"/>
                </a:lnTo>
                <a:lnTo>
                  <a:pt x="606615" y="746810"/>
                </a:lnTo>
                <a:lnTo>
                  <a:pt x="614045" y="739381"/>
                </a:lnTo>
                <a:lnTo>
                  <a:pt x="614045" y="721055"/>
                </a:lnTo>
                <a:close/>
              </a:path>
              <a:path w="614045" h="780414">
                <a:moveTo>
                  <a:pt x="614045" y="654672"/>
                </a:moveTo>
                <a:lnTo>
                  <a:pt x="606615" y="647230"/>
                </a:lnTo>
                <a:lnTo>
                  <a:pt x="597458" y="647230"/>
                </a:lnTo>
                <a:lnTo>
                  <a:pt x="389140" y="647230"/>
                </a:lnTo>
                <a:lnTo>
                  <a:pt x="381711" y="654672"/>
                </a:lnTo>
                <a:lnTo>
                  <a:pt x="381711" y="672998"/>
                </a:lnTo>
                <a:lnTo>
                  <a:pt x="389140" y="680427"/>
                </a:lnTo>
                <a:lnTo>
                  <a:pt x="606615" y="680427"/>
                </a:lnTo>
                <a:lnTo>
                  <a:pt x="614045" y="672998"/>
                </a:lnTo>
                <a:lnTo>
                  <a:pt x="614045" y="654672"/>
                </a:lnTo>
                <a:close/>
              </a:path>
              <a:path w="614045" h="780414">
                <a:moveTo>
                  <a:pt x="614045" y="588276"/>
                </a:moveTo>
                <a:lnTo>
                  <a:pt x="606615" y="580847"/>
                </a:lnTo>
                <a:lnTo>
                  <a:pt x="597458" y="580847"/>
                </a:lnTo>
                <a:lnTo>
                  <a:pt x="389140" y="580847"/>
                </a:lnTo>
                <a:lnTo>
                  <a:pt x="381711" y="588276"/>
                </a:lnTo>
                <a:lnTo>
                  <a:pt x="381711" y="606615"/>
                </a:lnTo>
                <a:lnTo>
                  <a:pt x="389140" y="614045"/>
                </a:lnTo>
                <a:lnTo>
                  <a:pt x="606615" y="614045"/>
                </a:lnTo>
                <a:lnTo>
                  <a:pt x="614045" y="606615"/>
                </a:lnTo>
                <a:lnTo>
                  <a:pt x="614045" y="588276"/>
                </a:lnTo>
                <a:close/>
              </a:path>
              <a:path w="614045" h="780414">
                <a:moveTo>
                  <a:pt x="614045" y="521893"/>
                </a:moveTo>
                <a:lnTo>
                  <a:pt x="606615" y="514464"/>
                </a:lnTo>
                <a:lnTo>
                  <a:pt x="597458" y="514464"/>
                </a:lnTo>
                <a:lnTo>
                  <a:pt x="389140" y="514464"/>
                </a:lnTo>
                <a:lnTo>
                  <a:pt x="381711" y="521893"/>
                </a:lnTo>
                <a:lnTo>
                  <a:pt x="381711" y="540232"/>
                </a:lnTo>
                <a:lnTo>
                  <a:pt x="389140" y="547662"/>
                </a:lnTo>
                <a:lnTo>
                  <a:pt x="606615" y="547662"/>
                </a:lnTo>
                <a:lnTo>
                  <a:pt x="614045" y="540232"/>
                </a:lnTo>
                <a:lnTo>
                  <a:pt x="614045" y="521893"/>
                </a:lnTo>
                <a:close/>
              </a:path>
              <a:path w="614045" h="780414">
                <a:moveTo>
                  <a:pt x="614045" y="455510"/>
                </a:moveTo>
                <a:lnTo>
                  <a:pt x="606615" y="448081"/>
                </a:lnTo>
                <a:lnTo>
                  <a:pt x="597458" y="448081"/>
                </a:lnTo>
                <a:lnTo>
                  <a:pt x="521906" y="448081"/>
                </a:lnTo>
                <a:lnTo>
                  <a:pt x="514477" y="455510"/>
                </a:lnTo>
                <a:lnTo>
                  <a:pt x="514477" y="473849"/>
                </a:lnTo>
                <a:lnTo>
                  <a:pt x="521906" y="481279"/>
                </a:lnTo>
                <a:lnTo>
                  <a:pt x="606615" y="481279"/>
                </a:lnTo>
                <a:lnTo>
                  <a:pt x="614045" y="473849"/>
                </a:lnTo>
                <a:lnTo>
                  <a:pt x="614045" y="455510"/>
                </a:lnTo>
                <a:close/>
              </a:path>
              <a:path w="614045" h="780414">
                <a:moveTo>
                  <a:pt x="614045" y="389128"/>
                </a:moveTo>
                <a:lnTo>
                  <a:pt x="606615" y="381698"/>
                </a:lnTo>
                <a:lnTo>
                  <a:pt x="597458" y="381698"/>
                </a:lnTo>
                <a:lnTo>
                  <a:pt x="521906" y="381698"/>
                </a:lnTo>
                <a:lnTo>
                  <a:pt x="514477" y="389128"/>
                </a:lnTo>
                <a:lnTo>
                  <a:pt x="514477" y="407466"/>
                </a:lnTo>
                <a:lnTo>
                  <a:pt x="521906" y="414896"/>
                </a:lnTo>
                <a:lnTo>
                  <a:pt x="606615" y="414896"/>
                </a:lnTo>
                <a:lnTo>
                  <a:pt x="614045" y="407466"/>
                </a:lnTo>
                <a:lnTo>
                  <a:pt x="614045" y="3891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bg object 101"/>
          <p:cNvSpPr/>
          <p:nvPr/>
        </p:nvSpPr>
        <p:spPr>
          <a:xfrm>
            <a:off x="6421971" y="4928691"/>
            <a:ext cx="846455" cy="846455"/>
          </a:xfrm>
          <a:custGeom>
            <a:avLst/>
            <a:gdLst/>
            <a:ahLst/>
            <a:cxnLst/>
            <a:rect l="l" t="t" r="r" b="b"/>
            <a:pathLst>
              <a:path w="846454" h="846454">
                <a:moveTo>
                  <a:pt x="116179" y="80784"/>
                </a:moveTo>
                <a:lnTo>
                  <a:pt x="101777" y="66382"/>
                </a:lnTo>
                <a:lnTo>
                  <a:pt x="97383" y="66382"/>
                </a:lnTo>
                <a:lnTo>
                  <a:pt x="82981" y="80784"/>
                </a:lnTo>
                <a:lnTo>
                  <a:pt x="82981" y="85178"/>
                </a:lnTo>
                <a:lnTo>
                  <a:pt x="97383" y="99580"/>
                </a:lnTo>
                <a:lnTo>
                  <a:pt x="101777" y="99580"/>
                </a:lnTo>
                <a:lnTo>
                  <a:pt x="116179" y="85178"/>
                </a:lnTo>
                <a:lnTo>
                  <a:pt x="116179" y="82981"/>
                </a:lnTo>
                <a:lnTo>
                  <a:pt x="116179" y="80784"/>
                </a:lnTo>
                <a:close/>
              </a:path>
              <a:path w="846454" h="846454">
                <a:moveTo>
                  <a:pt x="763409" y="80784"/>
                </a:moveTo>
                <a:lnTo>
                  <a:pt x="749020" y="66382"/>
                </a:lnTo>
                <a:lnTo>
                  <a:pt x="744613" y="66382"/>
                </a:lnTo>
                <a:lnTo>
                  <a:pt x="730224" y="80784"/>
                </a:lnTo>
                <a:lnTo>
                  <a:pt x="730224" y="85178"/>
                </a:lnTo>
                <a:lnTo>
                  <a:pt x="744613" y="99580"/>
                </a:lnTo>
                <a:lnTo>
                  <a:pt x="749020" y="99580"/>
                </a:lnTo>
                <a:lnTo>
                  <a:pt x="763409" y="85178"/>
                </a:lnTo>
                <a:lnTo>
                  <a:pt x="763409" y="82981"/>
                </a:lnTo>
                <a:lnTo>
                  <a:pt x="763409" y="80784"/>
                </a:lnTo>
                <a:close/>
              </a:path>
              <a:path w="846454" h="846454">
                <a:moveTo>
                  <a:pt x="846391" y="7429"/>
                </a:moveTo>
                <a:lnTo>
                  <a:pt x="838962" y="0"/>
                </a:lnTo>
                <a:lnTo>
                  <a:pt x="813193" y="0"/>
                </a:lnTo>
                <a:lnTo>
                  <a:pt x="813193" y="33197"/>
                </a:lnTo>
                <a:lnTo>
                  <a:pt x="813193" y="132765"/>
                </a:lnTo>
                <a:lnTo>
                  <a:pt x="813193" y="165963"/>
                </a:lnTo>
                <a:lnTo>
                  <a:pt x="813193" y="813193"/>
                </a:lnTo>
                <a:lnTo>
                  <a:pt x="560628" y="813193"/>
                </a:lnTo>
                <a:lnTo>
                  <a:pt x="552323" y="780008"/>
                </a:lnTo>
                <a:lnTo>
                  <a:pt x="545325" y="751992"/>
                </a:lnTo>
                <a:lnTo>
                  <a:pt x="538683" y="746810"/>
                </a:lnTo>
                <a:lnTo>
                  <a:pt x="526415" y="746810"/>
                </a:lnTo>
                <a:lnTo>
                  <a:pt x="526415" y="813193"/>
                </a:lnTo>
                <a:lnTo>
                  <a:pt x="319989" y="813193"/>
                </a:lnTo>
                <a:lnTo>
                  <a:pt x="328282" y="780008"/>
                </a:lnTo>
                <a:lnTo>
                  <a:pt x="518109" y="780008"/>
                </a:lnTo>
                <a:lnTo>
                  <a:pt x="526415" y="813193"/>
                </a:lnTo>
                <a:lnTo>
                  <a:pt x="526415" y="746810"/>
                </a:lnTo>
                <a:lnTo>
                  <a:pt x="512800" y="746810"/>
                </a:lnTo>
                <a:lnTo>
                  <a:pt x="503478" y="722172"/>
                </a:lnTo>
                <a:lnTo>
                  <a:pt x="496595" y="713625"/>
                </a:lnTo>
                <a:lnTo>
                  <a:pt x="487235" y="701992"/>
                </a:lnTo>
                <a:lnTo>
                  <a:pt x="478434" y="696214"/>
                </a:lnTo>
                <a:lnTo>
                  <a:pt x="478434" y="746810"/>
                </a:lnTo>
                <a:lnTo>
                  <a:pt x="367957" y="746810"/>
                </a:lnTo>
                <a:lnTo>
                  <a:pt x="375132" y="733475"/>
                </a:lnTo>
                <a:lnTo>
                  <a:pt x="385876" y="722972"/>
                </a:lnTo>
                <a:lnTo>
                  <a:pt x="399402" y="716089"/>
                </a:lnTo>
                <a:lnTo>
                  <a:pt x="414896" y="713625"/>
                </a:lnTo>
                <a:lnTo>
                  <a:pt x="431495" y="713625"/>
                </a:lnTo>
                <a:lnTo>
                  <a:pt x="446989" y="716089"/>
                </a:lnTo>
                <a:lnTo>
                  <a:pt x="460514" y="722972"/>
                </a:lnTo>
                <a:lnTo>
                  <a:pt x="471258" y="733475"/>
                </a:lnTo>
                <a:lnTo>
                  <a:pt x="478434" y="746810"/>
                </a:lnTo>
                <a:lnTo>
                  <a:pt x="478434" y="696214"/>
                </a:lnTo>
                <a:lnTo>
                  <a:pt x="465518" y="687730"/>
                </a:lnTo>
                <a:lnTo>
                  <a:pt x="439788" y="680847"/>
                </a:lnTo>
                <a:lnTo>
                  <a:pt x="439788" y="646582"/>
                </a:lnTo>
                <a:lnTo>
                  <a:pt x="488518" y="636701"/>
                </a:lnTo>
                <a:lnTo>
                  <a:pt x="532384" y="616115"/>
                </a:lnTo>
                <a:lnTo>
                  <a:pt x="534974" y="614045"/>
                </a:lnTo>
                <a:lnTo>
                  <a:pt x="569937" y="586270"/>
                </a:lnTo>
                <a:lnTo>
                  <a:pt x="599706" y="548665"/>
                </a:lnTo>
                <a:lnTo>
                  <a:pt x="620217" y="504748"/>
                </a:lnTo>
                <a:lnTo>
                  <a:pt x="664438" y="480783"/>
                </a:lnTo>
                <a:lnTo>
                  <a:pt x="680504" y="464312"/>
                </a:lnTo>
                <a:lnTo>
                  <a:pt x="698334" y="446036"/>
                </a:lnTo>
                <a:lnTo>
                  <a:pt x="699249" y="445084"/>
                </a:lnTo>
                <a:lnTo>
                  <a:pt x="722045" y="400151"/>
                </a:lnTo>
                <a:lnTo>
                  <a:pt x="727595" y="365112"/>
                </a:lnTo>
                <a:lnTo>
                  <a:pt x="730224" y="348513"/>
                </a:lnTo>
                <a:lnTo>
                  <a:pt x="730224" y="339356"/>
                </a:lnTo>
                <a:lnTo>
                  <a:pt x="722782" y="331914"/>
                </a:lnTo>
                <a:lnTo>
                  <a:pt x="695972" y="331914"/>
                </a:lnTo>
                <a:lnTo>
                  <a:pt x="695972" y="365112"/>
                </a:lnTo>
                <a:lnTo>
                  <a:pt x="688378" y="395338"/>
                </a:lnTo>
                <a:lnTo>
                  <a:pt x="674179" y="422681"/>
                </a:lnTo>
                <a:lnTo>
                  <a:pt x="654177" y="446036"/>
                </a:lnTo>
                <a:lnTo>
                  <a:pt x="629183" y="464312"/>
                </a:lnTo>
                <a:lnTo>
                  <a:pt x="630377" y="450024"/>
                </a:lnTo>
                <a:lnTo>
                  <a:pt x="630453" y="446036"/>
                </a:lnTo>
                <a:lnTo>
                  <a:pt x="630567" y="439788"/>
                </a:lnTo>
                <a:lnTo>
                  <a:pt x="630643" y="365112"/>
                </a:lnTo>
                <a:lnTo>
                  <a:pt x="695972" y="365112"/>
                </a:lnTo>
                <a:lnTo>
                  <a:pt x="695972" y="331914"/>
                </a:lnTo>
                <a:lnTo>
                  <a:pt x="630643" y="331914"/>
                </a:lnTo>
                <a:lnTo>
                  <a:pt x="630643" y="298729"/>
                </a:lnTo>
                <a:lnTo>
                  <a:pt x="649998" y="294805"/>
                </a:lnTo>
                <a:lnTo>
                  <a:pt x="665835" y="284124"/>
                </a:lnTo>
                <a:lnTo>
                  <a:pt x="676516" y="268300"/>
                </a:lnTo>
                <a:lnTo>
                  <a:pt x="677075" y="265531"/>
                </a:lnTo>
                <a:lnTo>
                  <a:pt x="680427" y="248945"/>
                </a:lnTo>
                <a:lnTo>
                  <a:pt x="677075" y="232346"/>
                </a:lnTo>
                <a:lnTo>
                  <a:pt x="676516" y="229577"/>
                </a:lnTo>
                <a:lnTo>
                  <a:pt x="665835" y="213753"/>
                </a:lnTo>
                <a:lnTo>
                  <a:pt x="649998" y="203073"/>
                </a:lnTo>
                <a:lnTo>
                  <a:pt x="647242" y="202526"/>
                </a:lnTo>
                <a:lnTo>
                  <a:pt x="647242" y="239788"/>
                </a:lnTo>
                <a:lnTo>
                  <a:pt x="647242" y="258089"/>
                </a:lnTo>
                <a:lnTo>
                  <a:pt x="639800" y="265531"/>
                </a:lnTo>
                <a:lnTo>
                  <a:pt x="597458" y="265531"/>
                </a:lnTo>
                <a:lnTo>
                  <a:pt x="597458" y="298729"/>
                </a:lnTo>
                <a:lnTo>
                  <a:pt x="597458" y="439788"/>
                </a:lnTo>
                <a:lnTo>
                  <a:pt x="591223" y="486067"/>
                </a:lnTo>
                <a:lnTo>
                  <a:pt x="573620" y="527672"/>
                </a:lnTo>
                <a:lnTo>
                  <a:pt x="546354" y="562952"/>
                </a:lnTo>
                <a:lnTo>
                  <a:pt x="511073" y="590219"/>
                </a:lnTo>
                <a:lnTo>
                  <a:pt x="469468" y="607809"/>
                </a:lnTo>
                <a:lnTo>
                  <a:pt x="423202" y="614045"/>
                </a:lnTo>
                <a:lnTo>
                  <a:pt x="376923" y="607809"/>
                </a:lnTo>
                <a:lnTo>
                  <a:pt x="335318" y="590219"/>
                </a:lnTo>
                <a:lnTo>
                  <a:pt x="300037" y="562952"/>
                </a:lnTo>
                <a:lnTo>
                  <a:pt x="272770" y="527672"/>
                </a:lnTo>
                <a:lnTo>
                  <a:pt x="255181" y="486067"/>
                </a:lnTo>
                <a:lnTo>
                  <a:pt x="248945" y="439788"/>
                </a:lnTo>
                <a:lnTo>
                  <a:pt x="248945" y="365112"/>
                </a:lnTo>
                <a:lnTo>
                  <a:pt x="248945" y="298729"/>
                </a:lnTo>
                <a:lnTo>
                  <a:pt x="597458" y="298729"/>
                </a:lnTo>
                <a:lnTo>
                  <a:pt x="597458" y="265531"/>
                </a:lnTo>
                <a:lnTo>
                  <a:pt x="217208" y="265531"/>
                </a:lnTo>
                <a:lnTo>
                  <a:pt x="217208" y="464312"/>
                </a:lnTo>
                <a:lnTo>
                  <a:pt x="192214" y="446036"/>
                </a:lnTo>
                <a:lnTo>
                  <a:pt x="172212" y="422681"/>
                </a:lnTo>
                <a:lnTo>
                  <a:pt x="158013" y="395338"/>
                </a:lnTo>
                <a:lnTo>
                  <a:pt x="150418" y="365112"/>
                </a:lnTo>
                <a:lnTo>
                  <a:pt x="215747" y="365112"/>
                </a:lnTo>
                <a:lnTo>
                  <a:pt x="215823" y="439788"/>
                </a:lnTo>
                <a:lnTo>
                  <a:pt x="215938" y="446036"/>
                </a:lnTo>
                <a:lnTo>
                  <a:pt x="216014" y="450024"/>
                </a:lnTo>
                <a:lnTo>
                  <a:pt x="217208" y="464312"/>
                </a:lnTo>
                <a:lnTo>
                  <a:pt x="217208" y="265531"/>
                </a:lnTo>
                <a:lnTo>
                  <a:pt x="206603" y="265531"/>
                </a:lnTo>
                <a:lnTo>
                  <a:pt x="199148" y="258089"/>
                </a:lnTo>
                <a:lnTo>
                  <a:pt x="199148" y="239788"/>
                </a:lnTo>
                <a:lnTo>
                  <a:pt x="206603" y="232346"/>
                </a:lnTo>
                <a:lnTo>
                  <a:pt x="639800" y="232346"/>
                </a:lnTo>
                <a:lnTo>
                  <a:pt x="647242" y="239788"/>
                </a:lnTo>
                <a:lnTo>
                  <a:pt x="647242" y="202526"/>
                </a:lnTo>
                <a:lnTo>
                  <a:pt x="630643" y="199148"/>
                </a:lnTo>
                <a:lnTo>
                  <a:pt x="215747" y="199148"/>
                </a:lnTo>
                <a:lnTo>
                  <a:pt x="196392" y="203073"/>
                </a:lnTo>
                <a:lnTo>
                  <a:pt x="180555" y="213753"/>
                </a:lnTo>
                <a:lnTo>
                  <a:pt x="169875" y="229577"/>
                </a:lnTo>
                <a:lnTo>
                  <a:pt x="165963" y="248945"/>
                </a:lnTo>
                <a:lnTo>
                  <a:pt x="169875" y="268300"/>
                </a:lnTo>
                <a:lnTo>
                  <a:pt x="180555" y="284124"/>
                </a:lnTo>
                <a:lnTo>
                  <a:pt x="196392" y="294805"/>
                </a:lnTo>
                <a:lnTo>
                  <a:pt x="215747" y="298729"/>
                </a:lnTo>
                <a:lnTo>
                  <a:pt x="215747" y="331914"/>
                </a:lnTo>
                <a:lnTo>
                  <a:pt x="123609" y="331914"/>
                </a:lnTo>
                <a:lnTo>
                  <a:pt x="116179" y="339356"/>
                </a:lnTo>
                <a:lnTo>
                  <a:pt x="116179" y="348513"/>
                </a:lnTo>
                <a:lnTo>
                  <a:pt x="124345" y="400151"/>
                </a:lnTo>
                <a:lnTo>
                  <a:pt x="147129" y="445084"/>
                </a:lnTo>
                <a:lnTo>
                  <a:pt x="181940" y="480783"/>
                </a:lnTo>
                <a:lnTo>
                  <a:pt x="226174" y="504748"/>
                </a:lnTo>
                <a:lnTo>
                  <a:pt x="246684" y="548665"/>
                </a:lnTo>
                <a:lnTo>
                  <a:pt x="276453" y="586270"/>
                </a:lnTo>
                <a:lnTo>
                  <a:pt x="314007" y="616115"/>
                </a:lnTo>
                <a:lnTo>
                  <a:pt x="357886" y="636701"/>
                </a:lnTo>
                <a:lnTo>
                  <a:pt x="406603" y="646582"/>
                </a:lnTo>
                <a:lnTo>
                  <a:pt x="406603" y="680847"/>
                </a:lnTo>
                <a:lnTo>
                  <a:pt x="380873" y="687730"/>
                </a:lnTo>
                <a:lnTo>
                  <a:pt x="359156" y="701992"/>
                </a:lnTo>
                <a:lnTo>
                  <a:pt x="342912" y="722172"/>
                </a:lnTo>
                <a:lnTo>
                  <a:pt x="333590" y="746810"/>
                </a:lnTo>
                <a:lnTo>
                  <a:pt x="307708" y="746810"/>
                </a:lnTo>
                <a:lnTo>
                  <a:pt x="301066" y="751992"/>
                </a:lnTo>
                <a:lnTo>
                  <a:pt x="285775" y="813193"/>
                </a:lnTo>
                <a:lnTo>
                  <a:pt x="33197" y="813193"/>
                </a:lnTo>
                <a:lnTo>
                  <a:pt x="33197" y="165963"/>
                </a:lnTo>
                <a:lnTo>
                  <a:pt x="813193" y="165963"/>
                </a:lnTo>
                <a:lnTo>
                  <a:pt x="813193" y="132765"/>
                </a:lnTo>
                <a:lnTo>
                  <a:pt x="680427" y="132765"/>
                </a:lnTo>
                <a:lnTo>
                  <a:pt x="680427" y="33197"/>
                </a:lnTo>
                <a:lnTo>
                  <a:pt x="813193" y="33197"/>
                </a:lnTo>
                <a:lnTo>
                  <a:pt x="813193" y="0"/>
                </a:lnTo>
                <a:lnTo>
                  <a:pt x="647242" y="0"/>
                </a:lnTo>
                <a:lnTo>
                  <a:pt x="647242" y="33197"/>
                </a:lnTo>
                <a:lnTo>
                  <a:pt x="647242" y="132765"/>
                </a:lnTo>
                <a:lnTo>
                  <a:pt x="199148" y="132765"/>
                </a:lnTo>
                <a:lnTo>
                  <a:pt x="199148" y="33197"/>
                </a:lnTo>
                <a:lnTo>
                  <a:pt x="647242" y="33197"/>
                </a:lnTo>
                <a:lnTo>
                  <a:pt x="647242" y="0"/>
                </a:lnTo>
                <a:lnTo>
                  <a:pt x="165963" y="0"/>
                </a:lnTo>
                <a:lnTo>
                  <a:pt x="165963" y="33197"/>
                </a:lnTo>
                <a:lnTo>
                  <a:pt x="165963" y="132765"/>
                </a:lnTo>
                <a:lnTo>
                  <a:pt x="33197" y="132765"/>
                </a:lnTo>
                <a:lnTo>
                  <a:pt x="33197" y="33197"/>
                </a:lnTo>
                <a:lnTo>
                  <a:pt x="165963" y="33197"/>
                </a:lnTo>
                <a:lnTo>
                  <a:pt x="165963" y="0"/>
                </a:lnTo>
                <a:lnTo>
                  <a:pt x="7429" y="0"/>
                </a:lnTo>
                <a:lnTo>
                  <a:pt x="0" y="7429"/>
                </a:lnTo>
                <a:lnTo>
                  <a:pt x="0" y="838962"/>
                </a:lnTo>
                <a:lnTo>
                  <a:pt x="7429" y="846391"/>
                </a:lnTo>
                <a:lnTo>
                  <a:pt x="838962" y="846391"/>
                </a:lnTo>
                <a:lnTo>
                  <a:pt x="846391" y="838962"/>
                </a:lnTo>
                <a:lnTo>
                  <a:pt x="846391" y="813193"/>
                </a:lnTo>
                <a:lnTo>
                  <a:pt x="846391" y="165963"/>
                </a:lnTo>
                <a:lnTo>
                  <a:pt x="846391" y="132765"/>
                </a:lnTo>
                <a:lnTo>
                  <a:pt x="846391" y="33197"/>
                </a:lnTo>
                <a:lnTo>
                  <a:pt x="846391" y="74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" name="bg object 10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509695" y="5169375"/>
            <a:ext cx="102896" cy="232320"/>
          </a:xfrm>
          <a:prstGeom prst="rect">
            <a:avLst/>
          </a:prstGeom>
        </p:spPr>
      </p:pic>
      <p:sp>
        <p:nvSpPr>
          <p:cNvPr id="103" name="bg object 103"/>
          <p:cNvSpPr/>
          <p:nvPr/>
        </p:nvSpPr>
        <p:spPr>
          <a:xfrm>
            <a:off x="5205476" y="4970246"/>
            <a:ext cx="846455" cy="763905"/>
          </a:xfrm>
          <a:custGeom>
            <a:avLst/>
            <a:gdLst/>
            <a:ahLst/>
            <a:cxnLst/>
            <a:rect l="l" t="t" r="r" b="b"/>
            <a:pathLst>
              <a:path w="846454" h="763904">
                <a:moveTo>
                  <a:pt x="658241" y="405980"/>
                </a:moveTo>
                <a:lnTo>
                  <a:pt x="657034" y="399732"/>
                </a:lnTo>
                <a:lnTo>
                  <a:pt x="653389" y="394246"/>
                </a:lnTo>
                <a:lnTo>
                  <a:pt x="618185" y="359041"/>
                </a:lnTo>
                <a:lnTo>
                  <a:pt x="618185" y="405980"/>
                </a:lnTo>
                <a:lnTo>
                  <a:pt x="582980" y="441172"/>
                </a:lnTo>
                <a:lnTo>
                  <a:pt x="559511" y="417703"/>
                </a:lnTo>
                <a:lnTo>
                  <a:pt x="526084" y="384289"/>
                </a:lnTo>
                <a:lnTo>
                  <a:pt x="524306" y="382511"/>
                </a:lnTo>
                <a:lnTo>
                  <a:pt x="518820" y="378866"/>
                </a:lnTo>
                <a:lnTo>
                  <a:pt x="512572" y="377647"/>
                </a:lnTo>
                <a:lnTo>
                  <a:pt x="506336" y="378866"/>
                </a:lnTo>
                <a:lnTo>
                  <a:pt x="500849" y="382511"/>
                </a:lnTo>
                <a:lnTo>
                  <a:pt x="499059" y="384289"/>
                </a:lnTo>
                <a:lnTo>
                  <a:pt x="472694" y="295681"/>
                </a:lnTo>
                <a:lnTo>
                  <a:pt x="561289" y="322059"/>
                </a:lnTo>
                <a:lnTo>
                  <a:pt x="560641" y="322948"/>
                </a:lnTo>
                <a:lnTo>
                  <a:pt x="554647" y="327113"/>
                </a:lnTo>
                <a:lnTo>
                  <a:pt x="554647" y="339979"/>
                </a:lnTo>
                <a:lnTo>
                  <a:pt x="556399" y="344195"/>
                </a:lnTo>
                <a:lnTo>
                  <a:pt x="618185" y="405980"/>
                </a:lnTo>
                <a:lnTo>
                  <a:pt x="618185" y="359041"/>
                </a:lnTo>
                <a:lnTo>
                  <a:pt x="594715" y="335572"/>
                </a:lnTo>
                <a:lnTo>
                  <a:pt x="604456" y="325831"/>
                </a:lnTo>
                <a:lnTo>
                  <a:pt x="608799" y="318274"/>
                </a:lnTo>
                <a:lnTo>
                  <a:pt x="608799" y="310032"/>
                </a:lnTo>
                <a:lnTo>
                  <a:pt x="604875" y="302780"/>
                </a:lnTo>
                <a:lnTo>
                  <a:pt x="597458" y="298196"/>
                </a:lnTo>
                <a:lnTo>
                  <a:pt x="589026" y="295681"/>
                </a:lnTo>
                <a:lnTo>
                  <a:pt x="532866" y="278968"/>
                </a:lnTo>
                <a:lnTo>
                  <a:pt x="528955" y="267893"/>
                </a:lnTo>
                <a:lnTo>
                  <a:pt x="516026" y="231190"/>
                </a:lnTo>
                <a:lnTo>
                  <a:pt x="495642" y="202323"/>
                </a:lnTo>
                <a:lnTo>
                  <a:pt x="495642" y="267893"/>
                </a:lnTo>
                <a:lnTo>
                  <a:pt x="452780" y="255130"/>
                </a:lnTo>
                <a:lnTo>
                  <a:pt x="443699" y="254990"/>
                </a:lnTo>
                <a:lnTo>
                  <a:pt x="436321" y="259308"/>
                </a:lnTo>
                <a:lnTo>
                  <a:pt x="432003" y="266687"/>
                </a:lnTo>
                <a:lnTo>
                  <a:pt x="432028" y="268135"/>
                </a:lnTo>
                <a:lnTo>
                  <a:pt x="432142" y="275767"/>
                </a:lnTo>
                <a:lnTo>
                  <a:pt x="471385" y="407619"/>
                </a:lnTo>
                <a:lnTo>
                  <a:pt x="447573" y="431647"/>
                </a:lnTo>
                <a:lnTo>
                  <a:pt x="419290" y="449567"/>
                </a:lnTo>
                <a:lnTo>
                  <a:pt x="387705" y="460768"/>
                </a:lnTo>
                <a:lnTo>
                  <a:pt x="353999" y="464642"/>
                </a:lnTo>
                <a:lnTo>
                  <a:pt x="306844" y="457022"/>
                </a:lnTo>
                <a:lnTo>
                  <a:pt x="265849" y="435787"/>
                </a:lnTo>
                <a:lnTo>
                  <a:pt x="233502" y="403440"/>
                </a:lnTo>
                <a:lnTo>
                  <a:pt x="212280" y="362445"/>
                </a:lnTo>
                <a:lnTo>
                  <a:pt x="204647" y="315290"/>
                </a:lnTo>
                <a:lnTo>
                  <a:pt x="212280" y="268135"/>
                </a:lnTo>
                <a:lnTo>
                  <a:pt x="233502" y="227152"/>
                </a:lnTo>
                <a:lnTo>
                  <a:pt x="265849" y="194805"/>
                </a:lnTo>
                <a:lnTo>
                  <a:pt x="307009" y="173494"/>
                </a:lnTo>
                <a:lnTo>
                  <a:pt x="307365" y="173494"/>
                </a:lnTo>
                <a:lnTo>
                  <a:pt x="353999" y="165950"/>
                </a:lnTo>
                <a:lnTo>
                  <a:pt x="400659" y="173494"/>
                </a:lnTo>
                <a:lnTo>
                  <a:pt x="441617" y="194551"/>
                </a:lnTo>
                <a:lnTo>
                  <a:pt x="474179" y="226796"/>
                </a:lnTo>
                <a:lnTo>
                  <a:pt x="495642" y="267893"/>
                </a:lnTo>
                <a:lnTo>
                  <a:pt x="495642" y="202323"/>
                </a:lnTo>
                <a:lnTo>
                  <a:pt x="487553" y="190855"/>
                </a:lnTo>
                <a:lnTo>
                  <a:pt x="457123" y="165950"/>
                </a:lnTo>
                <a:lnTo>
                  <a:pt x="449605" y="159791"/>
                </a:lnTo>
                <a:lnTo>
                  <a:pt x="404368" y="139827"/>
                </a:lnTo>
                <a:lnTo>
                  <a:pt x="353999" y="132753"/>
                </a:lnTo>
                <a:lnTo>
                  <a:pt x="305536" y="139293"/>
                </a:lnTo>
                <a:lnTo>
                  <a:pt x="261937" y="157721"/>
                </a:lnTo>
                <a:lnTo>
                  <a:pt x="224993" y="186283"/>
                </a:lnTo>
                <a:lnTo>
                  <a:pt x="196418" y="223240"/>
                </a:lnTo>
                <a:lnTo>
                  <a:pt x="177990" y="266827"/>
                </a:lnTo>
                <a:lnTo>
                  <a:pt x="171462" y="315290"/>
                </a:lnTo>
                <a:lnTo>
                  <a:pt x="177990" y="363766"/>
                </a:lnTo>
                <a:lnTo>
                  <a:pt x="196418" y="407352"/>
                </a:lnTo>
                <a:lnTo>
                  <a:pt x="224993" y="444309"/>
                </a:lnTo>
                <a:lnTo>
                  <a:pt x="261937" y="472871"/>
                </a:lnTo>
                <a:lnTo>
                  <a:pt x="305536" y="491299"/>
                </a:lnTo>
                <a:lnTo>
                  <a:pt x="353999" y="497827"/>
                </a:lnTo>
                <a:lnTo>
                  <a:pt x="394017" y="493369"/>
                </a:lnTo>
                <a:lnTo>
                  <a:pt x="431634" y="480453"/>
                </a:lnTo>
                <a:lnTo>
                  <a:pt x="457504" y="464642"/>
                </a:lnTo>
                <a:lnTo>
                  <a:pt x="465518" y="459740"/>
                </a:lnTo>
                <a:lnTo>
                  <a:pt x="494372" y="431939"/>
                </a:lnTo>
                <a:lnTo>
                  <a:pt x="502094" y="430390"/>
                </a:lnTo>
                <a:lnTo>
                  <a:pt x="504380" y="425107"/>
                </a:lnTo>
                <a:lnTo>
                  <a:pt x="512572" y="417703"/>
                </a:lnTo>
                <a:lnTo>
                  <a:pt x="571246" y="476377"/>
                </a:lnTo>
                <a:lnTo>
                  <a:pt x="576732" y="480021"/>
                </a:lnTo>
                <a:lnTo>
                  <a:pt x="582980" y="481241"/>
                </a:lnTo>
                <a:lnTo>
                  <a:pt x="589229" y="480021"/>
                </a:lnTo>
                <a:lnTo>
                  <a:pt x="594715" y="476377"/>
                </a:lnTo>
                <a:lnTo>
                  <a:pt x="629920" y="441172"/>
                </a:lnTo>
                <a:lnTo>
                  <a:pt x="653389" y="417703"/>
                </a:lnTo>
                <a:lnTo>
                  <a:pt x="657021" y="412216"/>
                </a:lnTo>
                <a:lnTo>
                  <a:pt x="658241" y="405980"/>
                </a:lnTo>
                <a:close/>
              </a:path>
              <a:path w="846454" h="763904">
                <a:moveTo>
                  <a:pt x="746734" y="73812"/>
                </a:moveTo>
                <a:lnTo>
                  <a:pt x="739305" y="66382"/>
                </a:lnTo>
                <a:lnTo>
                  <a:pt x="713549" y="66382"/>
                </a:lnTo>
                <a:lnTo>
                  <a:pt x="713549" y="99568"/>
                </a:lnTo>
                <a:lnTo>
                  <a:pt x="713549" y="531025"/>
                </a:lnTo>
                <a:lnTo>
                  <a:pt x="132753" y="531025"/>
                </a:lnTo>
                <a:lnTo>
                  <a:pt x="132753" y="99568"/>
                </a:lnTo>
                <a:lnTo>
                  <a:pt x="713549" y="99568"/>
                </a:lnTo>
                <a:lnTo>
                  <a:pt x="713549" y="66382"/>
                </a:lnTo>
                <a:lnTo>
                  <a:pt x="106984" y="66382"/>
                </a:lnTo>
                <a:lnTo>
                  <a:pt x="99555" y="73812"/>
                </a:lnTo>
                <a:lnTo>
                  <a:pt x="99555" y="556780"/>
                </a:lnTo>
                <a:lnTo>
                  <a:pt x="106984" y="564210"/>
                </a:lnTo>
                <a:lnTo>
                  <a:pt x="739305" y="564210"/>
                </a:lnTo>
                <a:lnTo>
                  <a:pt x="746734" y="556780"/>
                </a:lnTo>
                <a:lnTo>
                  <a:pt x="746734" y="531025"/>
                </a:lnTo>
                <a:lnTo>
                  <a:pt x="746734" y="99568"/>
                </a:lnTo>
                <a:lnTo>
                  <a:pt x="746734" y="73812"/>
                </a:lnTo>
                <a:close/>
              </a:path>
              <a:path w="846454" h="763904">
                <a:moveTo>
                  <a:pt x="846302" y="604824"/>
                </a:moveTo>
                <a:lnTo>
                  <a:pt x="838873" y="597395"/>
                </a:lnTo>
                <a:lnTo>
                  <a:pt x="813117" y="597395"/>
                </a:lnTo>
                <a:lnTo>
                  <a:pt x="813117" y="630593"/>
                </a:lnTo>
                <a:lnTo>
                  <a:pt x="813117" y="696963"/>
                </a:lnTo>
                <a:lnTo>
                  <a:pt x="810501" y="709866"/>
                </a:lnTo>
                <a:lnTo>
                  <a:pt x="803389" y="720420"/>
                </a:lnTo>
                <a:lnTo>
                  <a:pt x="792835" y="727544"/>
                </a:lnTo>
                <a:lnTo>
                  <a:pt x="779932" y="730148"/>
                </a:lnTo>
                <a:lnTo>
                  <a:pt x="66370" y="730148"/>
                </a:lnTo>
                <a:lnTo>
                  <a:pt x="53467" y="727544"/>
                </a:lnTo>
                <a:lnTo>
                  <a:pt x="42913" y="720420"/>
                </a:lnTo>
                <a:lnTo>
                  <a:pt x="35801" y="709866"/>
                </a:lnTo>
                <a:lnTo>
                  <a:pt x="33185" y="696963"/>
                </a:lnTo>
                <a:lnTo>
                  <a:pt x="33185" y="630593"/>
                </a:lnTo>
                <a:lnTo>
                  <a:pt x="305028" y="630593"/>
                </a:lnTo>
                <a:lnTo>
                  <a:pt x="336448" y="693420"/>
                </a:lnTo>
                <a:lnTo>
                  <a:pt x="342188" y="696963"/>
                </a:lnTo>
                <a:lnTo>
                  <a:pt x="504113" y="696963"/>
                </a:lnTo>
                <a:lnTo>
                  <a:pt x="509854" y="693420"/>
                </a:lnTo>
                <a:lnTo>
                  <a:pt x="524675" y="663778"/>
                </a:lnTo>
                <a:lnTo>
                  <a:pt x="541274" y="630593"/>
                </a:lnTo>
                <a:lnTo>
                  <a:pt x="813117" y="630593"/>
                </a:lnTo>
                <a:lnTo>
                  <a:pt x="813117" y="597395"/>
                </a:lnTo>
                <a:lnTo>
                  <a:pt x="813117" y="66382"/>
                </a:lnTo>
                <a:lnTo>
                  <a:pt x="807897" y="40563"/>
                </a:lnTo>
                <a:lnTo>
                  <a:pt x="802919" y="33197"/>
                </a:lnTo>
                <a:lnTo>
                  <a:pt x="793648" y="19469"/>
                </a:lnTo>
                <a:lnTo>
                  <a:pt x="779932" y="10223"/>
                </a:lnTo>
                <a:lnTo>
                  <a:pt x="779932" y="66382"/>
                </a:lnTo>
                <a:lnTo>
                  <a:pt x="779932" y="597395"/>
                </a:lnTo>
                <a:lnTo>
                  <a:pt x="504164" y="597395"/>
                </a:lnTo>
                <a:lnTo>
                  <a:pt x="504164" y="630593"/>
                </a:lnTo>
                <a:lnTo>
                  <a:pt x="487565" y="663778"/>
                </a:lnTo>
                <a:lnTo>
                  <a:pt x="358724" y="663778"/>
                </a:lnTo>
                <a:lnTo>
                  <a:pt x="342138" y="630593"/>
                </a:lnTo>
                <a:lnTo>
                  <a:pt x="504164" y="630593"/>
                </a:lnTo>
                <a:lnTo>
                  <a:pt x="504164" y="597395"/>
                </a:lnTo>
                <a:lnTo>
                  <a:pt x="66370" y="597395"/>
                </a:lnTo>
                <a:lnTo>
                  <a:pt x="66370" y="66382"/>
                </a:lnTo>
                <a:lnTo>
                  <a:pt x="68986" y="53479"/>
                </a:lnTo>
                <a:lnTo>
                  <a:pt x="76098" y="42926"/>
                </a:lnTo>
                <a:lnTo>
                  <a:pt x="86652" y="35801"/>
                </a:lnTo>
                <a:lnTo>
                  <a:pt x="99555" y="33197"/>
                </a:lnTo>
                <a:lnTo>
                  <a:pt x="746734" y="33197"/>
                </a:lnTo>
                <a:lnTo>
                  <a:pt x="759650" y="35801"/>
                </a:lnTo>
                <a:lnTo>
                  <a:pt x="770191" y="42926"/>
                </a:lnTo>
                <a:lnTo>
                  <a:pt x="777316" y="53479"/>
                </a:lnTo>
                <a:lnTo>
                  <a:pt x="779932" y="66382"/>
                </a:lnTo>
                <a:lnTo>
                  <a:pt x="779932" y="10223"/>
                </a:lnTo>
                <a:lnTo>
                  <a:pt x="772553" y="5232"/>
                </a:lnTo>
                <a:lnTo>
                  <a:pt x="746734" y="0"/>
                </a:lnTo>
                <a:lnTo>
                  <a:pt x="99555" y="0"/>
                </a:lnTo>
                <a:lnTo>
                  <a:pt x="73748" y="5232"/>
                </a:lnTo>
                <a:lnTo>
                  <a:pt x="52641" y="19469"/>
                </a:lnTo>
                <a:lnTo>
                  <a:pt x="38404" y="40563"/>
                </a:lnTo>
                <a:lnTo>
                  <a:pt x="33185" y="66382"/>
                </a:lnTo>
                <a:lnTo>
                  <a:pt x="33185" y="597395"/>
                </a:lnTo>
                <a:lnTo>
                  <a:pt x="7429" y="597395"/>
                </a:lnTo>
                <a:lnTo>
                  <a:pt x="0" y="604824"/>
                </a:lnTo>
                <a:lnTo>
                  <a:pt x="0" y="696963"/>
                </a:lnTo>
                <a:lnTo>
                  <a:pt x="5219" y="722782"/>
                </a:lnTo>
                <a:lnTo>
                  <a:pt x="19456" y="743877"/>
                </a:lnTo>
                <a:lnTo>
                  <a:pt x="40563" y="758113"/>
                </a:lnTo>
                <a:lnTo>
                  <a:pt x="66370" y="763346"/>
                </a:lnTo>
                <a:lnTo>
                  <a:pt x="779932" y="763346"/>
                </a:lnTo>
                <a:lnTo>
                  <a:pt x="805738" y="758113"/>
                </a:lnTo>
                <a:lnTo>
                  <a:pt x="826846" y="743877"/>
                </a:lnTo>
                <a:lnTo>
                  <a:pt x="836104" y="730148"/>
                </a:lnTo>
                <a:lnTo>
                  <a:pt x="841082" y="722782"/>
                </a:lnTo>
                <a:lnTo>
                  <a:pt x="846302" y="696963"/>
                </a:lnTo>
                <a:lnTo>
                  <a:pt x="846302" y="630593"/>
                </a:lnTo>
                <a:lnTo>
                  <a:pt x="846302" y="604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4" name="bg object 10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3530713" y="6176455"/>
            <a:ext cx="232341" cy="182553"/>
          </a:xfrm>
          <a:prstGeom prst="rect">
            <a:avLst/>
          </a:prstGeom>
        </p:spPr>
      </p:pic>
      <p:sp>
        <p:nvSpPr>
          <p:cNvPr id="105" name="bg object 105"/>
          <p:cNvSpPr/>
          <p:nvPr/>
        </p:nvSpPr>
        <p:spPr>
          <a:xfrm>
            <a:off x="13530706" y="6201358"/>
            <a:ext cx="713740" cy="299085"/>
          </a:xfrm>
          <a:custGeom>
            <a:avLst/>
            <a:gdLst/>
            <a:ahLst/>
            <a:cxnLst/>
            <a:rect l="l" t="t" r="r" b="b"/>
            <a:pathLst>
              <a:path w="713740" h="299085">
                <a:moveTo>
                  <a:pt x="713625" y="272961"/>
                </a:moveTo>
                <a:lnTo>
                  <a:pt x="706183" y="265531"/>
                </a:lnTo>
                <a:lnTo>
                  <a:pt x="7429" y="265531"/>
                </a:lnTo>
                <a:lnTo>
                  <a:pt x="0" y="272961"/>
                </a:lnTo>
                <a:lnTo>
                  <a:pt x="0" y="291287"/>
                </a:lnTo>
                <a:lnTo>
                  <a:pt x="7429" y="298716"/>
                </a:lnTo>
                <a:lnTo>
                  <a:pt x="16598" y="298716"/>
                </a:lnTo>
                <a:lnTo>
                  <a:pt x="706183" y="298716"/>
                </a:lnTo>
                <a:lnTo>
                  <a:pt x="713625" y="291287"/>
                </a:lnTo>
                <a:lnTo>
                  <a:pt x="713625" y="272961"/>
                </a:lnTo>
                <a:close/>
              </a:path>
              <a:path w="713740" h="299085">
                <a:moveTo>
                  <a:pt x="713625" y="206578"/>
                </a:moveTo>
                <a:lnTo>
                  <a:pt x="706183" y="199148"/>
                </a:lnTo>
                <a:lnTo>
                  <a:pt x="7429" y="199148"/>
                </a:lnTo>
                <a:lnTo>
                  <a:pt x="0" y="206578"/>
                </a:lnTo>
                <a:lnTo>
                  <a:pt x="0" y="224904"/>
                </a:lnTo>
                <a:lnTo>
                  <a:pt x="7429" y="232333"/>
                </a:lnTo>
                <a:lnTo>
                  <a:pt x="16598" y="232333"/>
                </a:lnTo>
                <a:lnTo>
                  <a:pt x="706183" y="232333"/>
                </a:lnTo>
                <a:lnTo>
                  <a:pt x="713625" y="224904"/>
                </a:lnTo>
                <a:lnTo>
                  <a:pt x="713625" y="206578"/>
                </a:lnTo>
                <a:close/>
              </a:path>
              <a:path w="713740" h="299085">
                <a:moveTo>
                  <a:pt x="713625" y="140195"/>
                </a:moveTo>
                <a:lnTo>
                  <a:pt x="706183" y="132765"/>
                </a:lnTo>
                <a:lnTo>
                  <a:pt x="272961" y="132765"/>
                </a:lnTo>
                <a:lnTo>
                  <a:pt x="265531" y="140195"/>
                </a:lnTo>
                <a:lnTo>
                  <a:pt x="265531" y="158521"/>
                </a:lnTo>
                <a:lnTo>
                  <a:pt x="272961" y="165950"/>
                </a:lnTo>
                <a:lnTo>
                  <a:pt x="282130" y="165950"/>
                </a:lnTo>
                <a:lnTo>
                  <a:pt x="706183" y="165950"/>
                </a:lnTo>
                <a:lnTo>
                  <a:pt x="713625" y="158521"/>
                </a:lnTo>
                <a:lnTo>
                  <a:pt x="713625" y="140195"/>
                </a:lnTo>
                <a:close/>
              </a:path>
              <a:path w="713740" h="299085">
                <a:moveTo>
                  <a:pt x="713625" y="73812"/>
                </a:moveTo>
                <a:lnTo>
                  <a:pt x="706183" y="66382"/>
                </a:lnTo>
                <a:lnTo>
                  <a:pt x="272961" y="66382"/>
                </a:lnTo>
                <a:lnTo>
                  <a:pt x="265531" y="73812"/>
                </a:lnTo>
                <a:lnTo>
                  <a:pt x="265531" y="92138"/>
                </a:lnTo>
                <a:lnTo>
                  <a:pt x="272961" y="99568"/>
                </a:lnTo>
                <a:lnTo>
                  <a:pt x="282130" y="99568"/>
                </a:lnTo>
                <a:lnTo>
                  <a:pt x="706183" y="99568"/>
                </a:lnTo>
                <a:lnTo>
                  <a:pt x="713625" y="92138"/>
                </a:lnTo>
                <a:lnTo>
                  <a:pt x="713625" y="73812"/>
                </a:lnTo>
                <a:close/>
              </a:path>
              <a:path w="713740" h="299085">
                <a:moveTo>
                  <a:pt x="713625" y="7429"/>
                </a:moveTo>
                <a:lnTo>
                  <a:pt x="706183" y="0"/>
                </a:lnTo>
                <a:lnTo>
                  <a:pt x="272961" y="0"/>
                </a:lnTo>
                <a:lnTo>
                  <a:pt x="265531" y="7429"/>
                </a:lnTo>
                <a:lnTo>
                  <a:pt x="265531" y="25755"/>
                </a:lnTo>
                <a:lnTo>
                  <a:pt x="272961" y="33185"/>
                </a:lnTo>
                <a:lnTo>
                  <a:pt x="282130" y="33185"/>
                </a:lnTo>
                <a:lnTo>
                  <a:pt x="706183" y="33185"/>
                </a:lnTo>
                <a:lnTo>
                  <a:pt x="713625" y="25755"/>
                </a:lnTo>
                <a:lnTo>
                  <a:pt x="713625" y="74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bg object 106"/>
          <p:cNvSpPr/>
          <p:nvPr/>
        </p:nvSpPr>
        <p:spPr>
          <a:xfrm>
            <a:off x="13464325" y="6060287"/>
            <a:ext cx="846455" cy="846455"/>
          </a:xfrm>
          <a:custGeom>
            <a:avLst/>
            <a:gdLst/>
            <a:ahLst/>
            <a:cxnLst/>
            <a:rect l="l" t="t" r="r" b="b"/>
            <a:pathLst>
              <a:path w="846455" h="846454">
                <a:moveTo>
                  <a:pt x="630643" y="621474"/>
                </a:moveTo>
                <a:lnTo>
                  <a:pt x="623214" y="614045"/>
                </a:lnTo>
                <a:lnTo>
                  <a:pt x="614045" y="614045"/>
                </a:lnTo>
                <a:lnTo>
                  <a:pt x="588289" y="614045"/>
                </a:lnTo>
                <a:lnTo>
                  <a:pt x="580859" y="621474"/>
                </a:lnTo>
                <a:lnTo>
                  <a:pt x="580859" y="639813"/>
                </a:lnTo>
                <a:lnTo>
                  <a:pt x="588289" y="647242"/>
                </a:lnTo>
                <a:lnTo>
                  <a:pt x="623214" y="647242"/>
                </a:lnTo>
                <a:lnTo>
                  <a:pt x="630643" y="639813"/>
                </a:lnTo>
                <a:lnTo>
                  <a:pt x="630643" y="621474"/>
                </a:lnTo>
                <a:close/>
              </a:path>
              <a:path w="846455" h="846454">
                <a:moveTo>
                  <a:pt x="713625" y="621474"/>
                </a:moveTo>
                <a:lnTo>
                  <a:pt x="706183" y="614045"/>
                </a:lnTo>
                <a:lnTo>
                  <a:pt x="697026" y="614045"/>
                </a:lnTo>
                <a:lnTo>
                  <a:pt x="671258" y="614045"/>
                </a:lnTo>
                <a:lnTo>
                  <a:pt x="663829" y="621474"/>
                </a:lnTo>
                <a:lnTo>
                  <a:pt x="663829" y="639813"/>
                </a:lnTo>
                <a:lnTo>
                  <a:pt x="671258" y="647242"/>
                </a:lnTo>
                <a:lnTo>
                  <a:pt x="706183" y="647242"/>
                </a:lnTo>
                <a:lnTo>
                  <a:pt x="713625" y="639813"/>
                </a:lnTo>
                <a:lnTo>
                  <a:pt x="713625" y="621474"/>
                </a:lnTo>
                <a:close/>
              </a:path>
              <a:path w="846455" h="846454">
                <a:moveTo>
                  <a:pt x="780008" y="628446"/>
                </a:moveTo>
                <a:lnTo>
                  <a:pt x="765606" y="614045"/>
                </a:lnTo>
                <a:lnTo>
                  <a:pt x="761212" y="614045"/>
                </a:lnTo>
                <a:lnTo>
                  <a:pt x="746810" y="628446"/>
                </a:lnTo>
                <a:lnTo>
                  <a:pt x="746810" y="632841"/>
                </a:lnTo>
                <a:lnTo>
                  <a:pt x="761212" y="647242"/>
                </a:lnTo>
                <a:lnTo>
                  <a:pt x="765606" y="647242"/>
                </a:lnTo>
                <a:lnTo>
                  <a:pt x="780008" y="632841"/>
                </a:lnTo>
                <a:lnTo>
                  <a:pt x="780008" y="630643"/>
                </a:lnTo>
                <a:lnTo>
                  <a:pt x="780008" y="628446"/>
                </a:lnTo>
                <a:close/>
              </a:path>
              <a:path w="846455" h="846454">
                <a:moveTo>
                  <a:pt x="846391" y="91147"/>
                </a:moveTo>
                <a:lnTo>
                  <a:pt x="839216" y="55702"/>
                </a:lnTo>
                <a:lnTo>
                  <a:pt x="824026" y="33197"/>
                </a:lnTo>
                <a:lnTo>
                  <a:pt x="819658" y="26733"/>
                </a:lnTo>
                <a:lnTo>
                  <a:pt x="813193" y="22377"/>
                </a:lnTo>
                <a:lnTo>
                  <a:pt x="813193" y="91147"/>
                </a:lnTo>
                <a:lnTo>
                  <a:pt x="813193" y="547662"/>
                </a:lnTo>
                <a:lnTo>
                  <a:pt x="813193" y="580859"/>
                </a:lnTo>
                <a:lnTo>
                  <a:pt x="813193" y="622477"/>
                </a:lnTo>
                <a:lnTo>
                  <a:pt x="808634" y="645020"/>
                </a:lnTo>
                <a:lnTo>
                  <a:pt x="796201" y="663435"/>
                </a:lnTo>
                <a:lnTo>
                  <a:pt x="777773" y="675868"/>
                </a:lnTo>
                <a:lnTo>
                  <a:pt x="755243" y="680427"/>
                </a:lnTo>
                <a:lnTo>
                  <a:pt x="472986" y="680427"/>
                </a:lnTo>
                <a:lnTo>
                  <a:pt x="472986" y="713625"/>
                </a:lnTo>
                <a:lnTo>
                  <a:pt x="472986" y="746810"/>
                </a:lnTo>
                <a:lnTo>
                  <a:pt x="373405" y="746810"/>
                </a:lnTo>
                <a:lnTo>
                  <a:pt x="373405" y="713625"/>
                </a:lnTo>
                <a:lnTo>
                  <a:pt x="472986" y="713625"/>
                </a:lnTo>
                <a:lnTo>
                  <a:pt x="472986" y="680427"/>
                </a:lnTo>
                <a:lnTo>
                  <a:pt x="91147" y="680427"/>
                </a:lnTo>
                <a:lnTo>
                  <a:pt x="68605" y="675868"/>
                </a:lnTo>
                <a:lnTo>
                  <a:pt x="50190" y="663435"/>
                </a:lnTo>
                <a:lnTo>
                  <a:pt x="37757" y="645020"/>
                </a:lnTo>
                <a:lnTo>
                  <a:pt x="33197" y="622477"/>
                </a:lnTo>
                <a:lnTo>
                  <a:pt x="33197" y="580859"/>
                </a:lnTo>
                <a:lnTo>
                  <a:pt x="813193" y="580859"/>
                </a:lnTo>
                <a:lnTo>
                  <a:pt x="813193" y="547662"/>
                </a:lnTo>
                <a:lnTo>
                  <a:pt x="33197" y="547662"/>
                </a:lnTo>
                <a:lnTo>
                  <a:pt x="33197" y="91147"/>
                </a:lnTo>
                <a:lnTo>
                  <a:pt x="37757" y="68618"/>
                </a:lnTo>
                <a:lnTo>
                  <a:pt x="50190" y="50190"/>
                </a:lnTo>
                <a:lnTo>
                  <a:pt x="68605" y="37757"/>
                </a:lnTo>
                <a:lnTo>
                  <a:pt x="91147" y="33197"/>
                </a:lnTo>
                <a:lnTo>
                  <a:pt x="755243" y="33197"/>
                </a:lnTo>
                <a:lnTo>
                  <a:pt x="777773" y="37757"/>
                </a:lnTo>
                <a:lnTo>
                  <a:pt x="796201" y="50190"/>
                </a:lnTo>
                <a:lnTo>
                  <a:pt x="808634" y="68618"/>
                </a:lnTo>
                <a:lnTo>
                  <a:pt x="813193" y="91147"/>
                </a:lnTo>
                <a:lnTo>
                  <a:pt x="813193" y="22377"/>
                </a:lnTo>
                <a:lnTo>
                  <a:pt x="790689" y="7175"/>
                </a:lnTo>
                <a:lnTo>
                  <a:pt x="755243" y="0"/>
                </a:lnTo>
                <a:lnTo>
                  <a:pt x="91147" y="0"/>
                </a:lnTo>
                <a:lnTo>
                  <a:pt x="55702" y="7175"/>
                </a:lnTo>
                <a:lnTo>
                  <a:pt x="26720" y="26733"/>
                </a:lnTo>
                <a:lnTo>
                  <a:pt x="7175" y="55702"/>
                </a:lnTo>
                <a:lnTo>
                  <a:pt x="0" y="91147"/>
                </a:lnTo>
                <a:lnTo>
                  <a:pt x="0" y="622477"/>
                </a:lnTo>
                <a:lnTo>
                  <a:pt x="7175" y="657923"/>
                </a:lnTo>
                <a:lnTo>
                  <a:pt x="26720" y="686892"/>
                </a:lnTo>
                <a:lnTo>
                  <a:pt x="55702" y="706450"/>
                </a:lnTo>
                <a:lnTo>
                  <a:pt x="91147" y="713625"/>
                </a:lnTo>
                <a:lnTo>
                  <a:pt x="340220" y="713625"/>
                </a:lnTo>
                <a:lnTo>
                  <a:pt x="340220" y="746810"/>
                </a:lnTo>
                <a:lnTo>
                  <a:pt x="323621" y="746810"/>
                </a:lnTo>
                <a:lnTo>
                  <a:pt x="291350" y="753351"/>
                </a:lnTo>
                <a:lnTo>
                  <a:pt x="264972" y="771144"/>
                </a:lnTo>
                <a:lnTo>
                  <a:pt x="247167" y="797521"/>
                </a:lnTo>
                <a:lnTo>
                  <a:pt x="240639" y="829792"/>
                </a:lnTo>
                <a:lnTo>
                  <a:pt x="240639" y="838962"/>
                </a:lnTo>
                <a:lnTo>
                  <a:pt x="248069" y="846391"/>
                </a:lnTo>
                <a:lnTo>
                  <a:pt x="598309" y="846391"/>
                </a:lnTo>
                <a:lnTo>
                  <a:pt x="605751" y="838962"/>
                </a:lnTo>
                <a:lnTo>
                  <a:pt x="605751" y="829792"/>
                </a:lnTo>
                <a:lnTo>
                  <a:pt x="602386" y="813193"/>
                </a:lnTo>
                <a:lnTo>
                  <a:pt x="599211" y="797521"/>
                </a:lnTo>
                <a:lnTo>
                  <a:pt x="587400" y="780008"/>
                </a:lnTo>
                <a:lnTo>
                  <a:pt x="581418" y="771144"/>
                </a:lnTo>
                <a:lnTo>
                  <a:pt x="569709" y="763257"/>
                </a:lnTo>
                <a:lnTo>
                  <a:pt x="569709" y="813193"/>
                </a:lnTo>
                <a:lnTo>
                  <a:pt x="276682" y="813193"/>
                </a:lnTo>
                <a:lnTo>
                  <a:pt x="283857" y="799858"/>
                </a:lnTo>
                <a:lnTo>
                  <a:pt x="294601" y="789355"/>
                </a:lnTo>
                <a:lnTo>
                  <a:pt x="308114" y="782472"/>
                </a:lnTo>
                <a:lnTo>
                  <a:pt x="323621" y="780008"/>
                </a:lnTo>
                <a:lnTo>
                  <a:pt x="522770" y="780008"/>
                </a:lnTo>
                <a:lnTo>
                  <a:pt x="538264" y="782472"/>
                </a:lnTo>
                <a:lnTo>
                  <a:pt x="551789" y="789355"/>
                </a:lnTo>
                <a:lnTo>
                  <a:pt x="562533" y="799858"/>
                </a:lnTo>
                <a:lnTo>
                  <a:pt x="569709" y="813193"/>
                </a:lnTo>
                <a:lnTo>
                  <a:pt x="569709" y="763257"/>
                </a:lnTo>
                <a:lnTo>
                  <a:pt x="555040" y="753351"/>
                </a:lnTo>
                <a:lnTo>
                  <a:pt x="522770" y="746810"/>
                </a:lnTo>
                <a:lnTo>
                  <a:pt x="506171" y="746810"/>
                </a:lnTo>
                <a:lnTo>
                  <a:pt x="506171" y="713625"/>
                </a:lnTo>
                <a:lnTo>
                  <a:pt x="755243" y="713625"/>
                </a:lnTo>
                <a:lnTo>
                  <a:pt x="790689" y="706450"/>
                </a:lnTo>
                <a:lnTo>
                  <a:pt x="819658" y="686892"/>
                </a:lnTo>
                <a:lnTo>
                  <a:pt x="824026" y="680427"/>
                </a:lnTo>
                <a:lnTo>
                  <a:pt x="839216" y="657923"/>
                </a:lnTo>
                <a:lnTo>
                  <a:pt x="846391" y="622477"/>
                </a:lnTo>
                <a:lnTo>
                  <a:pt x="846391" y="580859"/>
                </a:lnTo>
                <a:lnTo>
                  <a:pt x="846391" y="547662"/>
                </a:lnTo>
                <a:lnTo>
                  <a:pt x="846391" y="911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bg object 107"/>
          <p:cNvSpPr/>
          <p:nvPr/>
        </p:nvSpPr>
        <p:spPr>
          <a:xfrm>
            <a:off x="12297813" y="6375273"/>
            <a:ext cx="713740" cy="415290"/>
          </a:xfrm>
          <a:custGeom>
            <a:avLst/>
            <a:gdLst/>
            <a:ahLst/>
            <a:cxnLst/>
            <a:rect l="l" t="t" r="r" b="b"/>
            <a:pathLst>
              <a:path w="713740" h="415290">
                <a:moveTo>
                  <a:pt x="694558" y="415066"/>
                </a:moveTo>
                <a:lnTo>
                  <a:pt x="7271" y="415066"/>
                </a:lnTo>
                <a:lnTo>
                  <a:pt x="0" y="407795"/>
                </a:lnTo>
                <a:lnTo>
                  <a:pt x="0" y="8219"/>
                </a:lnTo>
                <a:lnTo>
                  <a:pt x="6241" y="1138"/>
                </a:lnTo>
                <a:lnTo>
                  <a:pt x="15672" y="0"/>
                </a:lnTo>
                <a:lnTo>
                  <a:pt x="706187" y="0"/>
                </a:lnTo>
                <a:lnTo>
                  <a:pt x="713619" y="7429"/>
                </a:lnTo>
                <a:lnTo>
                  <a:pt x="713619" y="33191"/>
                </a:lnTo>
                <a:lnTo>
                  <a:pt x="64884" y="33191"/>
                </a:lnTo>
                <a:lnTo>
                  <a:pt x="87132" y="50559"/>
                </a:lnTo>
                <a:lnTo>
                  <a:pt x="33191" y="50559"/>
                </a:lnTo>
                <a:lnTo>
                  <a:pt x="33191" y="366045"/>
                </a:lnTo>
                <a:lnTo>
                  <a:pt x="90211" y="366045"/>
                </a:lnTo>
                <a:lnTo>
                  <a:pt x="67875" y="382035"/>
                </a:lnTo>
                <a:lnTo>
                  <a:pt x="713619" y="382035"/>
                </a:lnTo>
                <a:lnTo>
                  <a:pt x="713619" y="405816"/>
                </a:lnTo>
                <a:lnTo>
                  <a:pt x="709042" y="411919"/>
                </a:lnTo>
                <a:lnTo>
                  <a:pt x="702647" y="414227"/>
                </a:lnTo>
                <a:lnTo>
                  <a:pt x="702237" y="414509"/>
                </a:lnTo>
                <a:lnTo>
                  <a:pt x="701734" y="414739"/>
                </a:lnTo>
                <a:lnTo>
                  <a:pt x="699665" y="414923"/>
                </a:lnTo>
                <a:lnTo>
                  <a:pt x="694558" y="415066"/>
                </a:lnTo>
                <a:close/>
              </a:path>
              <a:path w="713740" h="415290">
                <a:moveTo>
                  <a:pt x="410799" y="261080"/>
                </a:moveTo>
                <a:lnTo>
                  <a:pt x="356816" y="261080"/>
                </a:lnTo>
                <a:lnTo>
                  <a:pt x="649121" y="33191"/>
                </a:lnTo>
                <a:lnTo>
                  <a:pt x="713619" y="33191"/>
                </a:lnTo>
                <a:lnTo>
                  <a:pt x="713619" y="50871"/>
                </a:lnTo>
                <a:lnTo>
                  <a:pt x="680427" y="50871"/>
                </a:lnTo>
                <a:lnTo>
                  <a:pt x="469743" y="215126"/>
                </a:lnTo>
                <a:lnTo>
                  <a:pt x="469450" y="215126"/>
                </a:lnTo>
                <a:lnTo>
                  <a:pt x="499155" y="236418"/>
                </a:lnTo>
                <a:lnTo>
                  <a:pt x="442431" y="236418"/>
                </a:lnTo>
                <a:lnTo>
                  <a:pt x="410799" y="261080"/>
                </a:lnTo>
                <a:close/>
              </a:path>
              <a:path w="713740" h="415290">
                <a:moveTo>
                  <a:pt x="90211" y="366045"/>
                </a:moveTo>
                <a:lnTo>
                  <a:pt x="33191" y="366045"/>
                </a:lnTo>
                <a:lnTo>
                  <a:pt x="244007" y="215126"/>
                </a:lnTo>
                <a:lnTo>
                  <a:pt x="33191" y="50559"/>
                </a:lnTo>
                <a:lnTo>
                  <a:pt x="87132" y="50559"/>
                </a:lnTo>
                <a:lnTo>
                  <a:pt x="325224" y="236418"/>
                </a:lnTo>
                <a:lnTo>
                  <a:pt x="271284" y="236418"/>
                </a:lnTo>
                <a:lnTo>
                  <a:pt x="90211" y="366045"/>
                </a:lnTo>
                <a:close/>
              </a:path>
              <a:path w="713740" h="415290">
                <a:moveTo>
                  <a:pt x="713619" y="366352"/>
                </a:moveTo>
                <a:lnTo>
                  <a:pt x="680427" y="366352"/>
                </a:lnTo>
                <a:lnTo>
                  <a:pt x="680427" y="50871"/>
                </a:lnTo>
                <a:lnTo>
                  <a:pt x="713619" y="50871"/>
                </a:lnTo>
                <a:lnTo>
                  <a:pt x="713619" y="366352"/>
                </a:lnTo>
                <a:close/>
              </a:path>
              <a:path w="713740" h="415290">
                <a:moveTo>
                  <a:pt x="361018" y="299889"/>
                </a:moveTo>
                <a:lnTo>
                  <a:pt x="352595" y="299889"/>
                </a:lnTo>
                <a:lnTo>
                  <a:pt x="271284" y="236418"/>
                </a:lnTo>
                <a:lnTo>
                  <a:pt x="325224" y="236418"/>
                </a:lnTo>
                <a:lnTo>
                  <a:pt x="356816" y="261080"/>
                </a:lnTo>
                <a:lnTo>
                  <a:pt x="410799" y="261080"/>
                </a:lnTo>
                <a:lnTo>
                  <a:pt x="361018" y="299889"/>
                </a:lnTo>
                <a:close/>
              </a:path>
              <a:path w="713740" h="415290">
                <a:moveTo>
                  <a:pt x="713619" y="382035"/>
                </a:moveTo>
                <a:lnTo>
                  <a:pt x="645332" y="382035"/>
                </a:lnTo>
                <a:lnTo>
                  <a:pt x="442183" y="236418"/>
                </a:lnTo>
                <a:lnTo>
                  <a:pt x="499155" y="236418"/>
                </a:lnTo>
                <a:lnTo>
                  <a:pt x="680427" y="366352"/>
                </a:lnTo>
                <a:lnTo>
                  <a:pt x="713619" y="366352"/>
                </a:lnTo>
                <a:lnTo>
                  <a:pt x="713619" y="3820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8" name="bg object 10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2297813" y="6126668"/>
            <a:ext cx="99574" cy="99574"/>
          </a:xfrm>
          <a:prstGeom prst="rect">
            <a:avLst/>
          </a:prstGeom>
        </p:spPr>
      </p:pic>
      <p:pic>
        <p:nvPicPr>
          <p:cNvPr id="109" name="bg object 10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2563346" y="6126668"/>
            <a:ext cx="99574" cy="99574"/>
          </a:xfrm>
          <a:prstGeom prst="rect">
            <a:avLst/>
          </a:prstGeom>
        </p:spPr>
      </p:pic>
      <p:pic>
        <p:nvPicPr>
          <p:cNvPr id="110" name="bg object 11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2430580" y="6126668"/>
            <a:ext cx="99574" cy="99574"/>
          </a:xfrm>
          <a:prstGeom prst="rect">
            <a:avLst/>
          </a:prstGeom>
        </p:spPr>
      </p:pic>
      <p:sp>
        <p:nvSpPr>
          <p:cNvPr id="111" name="bg object 111"/>
          <p:cNvSpPr/>
          <p:nvPr/>
        </p:nvSpPr>
        <p:spPr>
          <a:xfrm>
            <a:off x="12231421" y="6060287"/>
            <a:ext cx="846455" cy="846455"/>
          </a:xfrm>
          <a:custGeom>
            <a:avLst/>
            <a:gdLst/>
            <a:ahLst/>
            <a:cxnLst/>
            <a:rect l="l" t="t" r="r" b="b"/>
            <a:pathLst>
              <a:path w="846455" h="846454">
                <a:moveTo>
                  <a:pt x="780008" y="107010"/>
                </a:moveTo>
                <a:lnTo>
                  <a:pt x="772579" y="99580"/>
                </a:lnTo>
                <a:lnTo>
                  <a:pt x="505307" y="99580"/>
                </a:lnTo>
                <a:lnTo>
                  <a:pt x="497878" y="107010"/>
                </a:lnTo>
                <a:lnTo>
                  <a:pt x="497878" y="125336"/>
                </a:lnTo>
                <a:lnTo>
                  <a:pt x="505307" y="132765"/>
                </a:lnTo>
                <a:lnTo>
                  <a:pt x="514477" y="132765"/>
                </a:lnTo>
                <a:lnTo>
                  <a:pt x="772579" y="132765"/>
                </a:lnTo>
                <a:lnTo>
                  <a:pt x="780008" y="125336"/>
                </a:lnTo>
                <a:lnTo>
                  <a:pt x="780008" y="107010"/>
                </a:lnTo>
                <a:close/>
              </a:path>
              <a:path w="846455" h="846454">
                <a:moveTo>
                  <a:pt x="846391" y="66382"/>
                </a:moveTo>
                <a:lnTo>
                  <a:pt x="841159" y="40576"/>
                </a:lnTo>
                <a:lnTo>
                  <a:pt x="836180" y="33197"/>
                </a:lnTo>
                <a:lnTo>
                  <a:pt x="826922" y="19469"/>
                </a:lnTo>
                <a:lnTo>
                  <a:pt x="813193" y="10210"/>
                </a:lnTo>
                <a:lnTo>
                  <a:pt x="813193" y="66382"/>
                </a:lnTo>
                <a:lnTo>
                  <a:pt x="813193" y="199148"/>
                </a:lnTo>
                <a:lnTo>
                  <a:pt x="813193" y="232346"/>
                </a:lnTo>
                <a:lnTo>
                  <a:pt x="813193" y="780008"/>
                </a:lnTo>
                <a:lnTo>
                  <a:pt x="810590" y="792911"/>
                </a:lnTo>
                <a:lnTo>
                  <a:pt x="803465" y="803465"/>
                </a:lnTo>
                <a:lnTo>
                  <a:pt x="792911" y="810590"/>
                </a:lnTo>
                <a:lnTo>
                  <a:pt x="780008" y="813193"/>
                </a:lnTo>
                <a:lnTo>
                  <a:pt x="66382" y="813193"/>
                </a:lnTo>
                <a:lnTo>
                  <a:pt x="53479" y="810590"/>
                </a:lnTo>
                <a:lnTo>
                  <a:pt x="42926" y="803465"/>
                </a:lnTo>
                <a:lnTo>
                  <a:pt x="35814" y="792911"/>
                </a:lnTo>
                <a:lnTo>
                  <a:pt x="33197" y="780008"/>
                </a:lnTo>
                <a:lnTo>
                  <a:pt x="33197" y="232346"/>
                </a:lnTo>
                <a:lnTo>
                  <a:pt x="813193" y="232346"/>
                </a:lnTo>
                <a:lnTo>
                  <a:pt x="813193" y="199148"/>
                </a:lnTo>
                <a:lnTo>
                  <a:pt x="33197" y="199148"/>
                </a:lnTo>
                <a:lnTo>
                  <a:pt x="33197" y="66382"/>
                </a:lnTo>
                <a:lnTo>
                  <a:pt x="35814" y="53479"/>
                </a:lnTo>
                <a:lnTo>
                  <a:pt x="42926" y="42926"/>
                </a:lnTo>
                <a:lnTo>
                  <a:pt x="53479" y="35814"/>
                </a:lnTo>
                <a:lnTo>
                  <a:pt x="66382" y="33197"/>
                </a:lnTo>
                <a:lnTo>
                  <a:pt x="780008" y="33197"/>
                </a:lnTo>
                <a:lnTo>
                  <a:pt x="792911" y="35814"/>
                </a:lnTo>
                <a:lnTo>
                  <a:pt x="803465" y="42926"/>
                </a:lnTo>
                <a:lnTo>
                  <a:pt x="810590" y="53479"/>
                </a:lnTo>
                <a:lnTo>
                  <a:pt x="813193" y="66382"/>
                </a:lnTo>
                <a:lnTo>
                  <a:pt x="813193" y="10210"/>
                </a:lnTo>
                <a:lnTo>
                  <a:pt x="805815" y="5232"/>
                </a:lnTo>
                <a:lnTo>
                  <a:pt x="780008" y="0"/>
                </a:lnTo>
                <a:lnTo>
                  <a:pt x="66382" y="0"/>
                </a:lnTo>
                <a:lnTo>
                  <a:pt x="40576" y="5232"/>
                </a:lnTo>
                <a:lnTo>
                  <a:pt x="19469" y="19469"/>
                </a:lnTo>
                <a:lnTo>
                  <a:pt x="5232" y="40576"/>
                </a:lnTo>
                <a:lnTo>
                  <a:pt x="0" y="66382"/>
                </a:lnTo>
                <a:lnTo>
                  <a:pt x="0" y="780008"/>
                </a:lnTo>
                <a:lnTo>
                  <a:pt x="5232" y="805815"/>
                </a:lnTo>
                <a:lnTo>
                  <a:pt x="19469" y="826922"/>
                </a:lnTo>
                <a:lnTo>
                  <a:pt x="40576" y="841159"/>
                </a:lnTo>
                <a:lnTo>
                  <a:pt x="66382" y="846391"/>
                </a:lnTo>
                <a:lnTo>
                  <a:pt x="780008" y="846391"/>
                </a:lnTo>
                <a:lnTo>
                  <a:pt x="805815" y="841159"/>
                </a:lnTo>
                <a:lnTo>
                  <a:pt x="826922" y="826922"/>
                </a:lnTo>
                <a:lnTo>
                  <a:pt x="836180" y="813193"/>
                </a:lnTo>
                <a:lnTo>
                  <a:pt x="841159" y="805815"/>
                </a:lnTo>
                <a:lnTo>
                  <a:pt x="846391" y="780008"/>
                </a:lnTo>
                <a:lnTo>
                  <a:pt x="846391" y="232346"/>
                </a:lnTo>
                <a:lnTo>
                  <a:pt x="846391" y="199148"/>
                </a:lnTo>
                <a:lnTo>
                  <a:pt x="846391" y="663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bg object 112"/>
          <p:cNvSpPr/>
          <p:nvPr/>
        </p:nvSpPr>
        <p:spPr>
          <a:xfrm>
            <a:off x="11014634" y="6060287"/>
            <a:ext cx="846455" cy="846455"/>
          </a:xfrm>
          <a:custGeom>
            <a:avLst/>
            <a:gdLst/>
            <a:ahLst/>
            <a:cxnLst/>
            <a:rect l="l" t="t" r="r" b="b"/>
            <a:pathLst>
              <a:path w="846454" h="846454">
                <a:moveTo>
                  <a:pt x="663473" y="413181"/>
                </a:moveTo>
                <a:lnTo>
                  <a:pt x="656031" y="405739"/>
                </a:lnTo>
                <a:lnTo>
                  <a:pt x="627037" y="405739"/>
                </a:lnTo>
                <a:lnTo>
                  <a:pt x="617321" y="358089"/>
                </a:lnTo>
                <a:lnTo>
                  <a:pt x="597166" y="315163"/>
                </a:lnTo>
                <a:lnTo>
                  <a:pt x="593661" y="310756"/>
                </a:lnTo>
                <a:lnTo>
                  <a:pt x="593661" y="438988"/>
                </a:lnTo>
                <a:lnTo>
                  <a:pt x="582472" y="485152"/>
                </a:lnTo>
                <a:lnTo>
                  <a:pt x="559663" y="525462"/>
                </a:lnTo>
                <a:lnTo>
                  <a:pt x="527126" y="557999"/>
                </a:lnTo>
                <a:lnTo>
                  <a:pt x="486816" y="580821"/>
                </a:lnTo>
                <a:lnTo>
                  <a:pt x="440651" y="591997"/>
                </a:lnTo>
                <a:lnTo>
                  <a:pt x="440651" y="561022"/>
                </a:lnTo>
                <a:lnTo>
                  <a:pt x="485546" y="547712"/>
                </a:lnTo>
                <a:lnTo>
                  <a:pt x="513765" y="527481"/>
                </a:lnTo>
                <a:lnTo>
                  <a:pt x="522719" y="521055"/>
                </a:lnTo>
                <a:lnTo>
                  <a:pt x="549376" y="483882"/>
                </a:lnTo>
                <a:lnTo>
                  <a:pt x="562686" y="438988"/>
                </a:lnTo>
                <a:lnTo>
                  <a:pt x="593661" y="438988"/>
                </a:lnTo>
                <a:lnTo>
                  <a:pt x="593661" y="310756"/>
                </a:lnTo>
                <a:lnTo>
                  <a:pt x="593648" y="405739"/>
                </a:lnTo>
                <a:lnTo>
                  <a:pt x="562686" y="405739"/>
                </a:lnTo>
                <a:lnTo>
                  <a:pt x="549376" y="360845"/>
                </a:lnTo>
                <a:lnTo>
                  <a:pt x="529145" y="332638"/>
                </a:lnTo>
                <a:lnTo>
                  <a:pt x="529145" y="405739"/>
                </a:lnTo>
                <a:lnTo>
                  <a:pt x="529145" y="438988"/>
                </a:lnTo>
                <a:lnTo>
                  <a:pt x="518680" y="470966"/>
                </a:lnTo>
                <a:lnTo>
                  <a:pt x="499237" y="497573"/>
                </a:lnTo>
                <a:lnTo>
                  <a:pt x="472630" y="517017"/>
                </a:lnTo>
                <a:lnTo>
                  <a:pt x="440651" y="527481"/>
                </a:lnTo>
                <a:lnTo>
                  <a:pt x="440651" y="490194"/>
                </a:lnTo>
                <a:lnTo>
                  <a:pt x="458406" y="483120"/>
                </a:lnTo>
                <a:lnTo>
                  <a:pt x="473379" y="471716"/>
                </a:lnTo>
                <a:lnTo>
                  <a:pt x="483108" y="458952"/>
                </a:lnTo>
                <a:lnTo>
                  <a:pt x="484784" y="456742"/>
                </a:lnTo>
                <a:lnTo>
                  <a:pt x="491845" y="438988"/>
                </a:lnTo>
                <a:lnTo>
                  <a:pt x="529145" y="438988"/>
                </a:lnTo>
                <a:lnTo>
                  <a:pt x="529145" y="405739"/>
                </a:lnTo>
                <a:lnTo>
                  <a:pt x="491845" y="405739"/>
                </a:lnTo>
                <a:lnTo>
                  <a:pt x="484784" y="387985"/>
                </a:lnTo>
                <a:lnTo>
                  <a:pt x="483108" y="385787"/>
                </a:lnTo>
                <a:lnTo>
                  <a:pt x="473379" y="373011"/>
                </a:lnTo>
                <a:lnTo>
                  <a:pt x="460603" y="363283"/>
                </a:lnTo>
                <a:lnTo>
                  <a:pt x="460603" y="422363"/>
                </a:lnTo>
                <a:lnTo>
                  <a:pt x="457733" y="436587"/>
                </a:lnTo>
                <a:lnTo>
                  <a:pt x="449884" y="448221"/>
                </a:lnTo>
                <a:lnTo>
                  <a:pt x="438251" y="456069"/>
                </a:lnTo>
                <a:lnTo>
                  <a:pt x="424027" y="458952"/>
                </a:lnTo>
                <a:lnTo>
                  <a:pt x="409803" y="456069"/>
                </a:lnTo>
                <a:lnTo>
                  <a:pt x="407403" y="454456"/>
                </a:lnTo>
                <a:lnTo>
                  <a:pt x="407403" y="490194"/>
                </a:lnTo>
                <a:lnTo>
                  <a:pt x="407403" y="527481"/>
                </a:lnTo>
                <a:lnTo>
                  <a:pt x="407403" y="561022"/>
                </a:lnTo>
                <a:lnTo>
                  <a:pt x="407403" y="591997"/>
                </a:lnTo>
                <a:lnTo>
                  <a:pt x="361238" y="580821"/>
                </a:lnTo>
                <a:lnTo>
                  <a:pt x="320929" y="557999"/>
                </a:lnTo>
                <a:lnTo>
                  <a:pt x="288391" y="525462"/>
                </a:lnTo>
                <a:lnTo>
                  <a:pt x="265582" y="485152"/>
                </a:lnTo>
                <a:lnTo>
                  <a:pt x="254393" y="438988"/>
                </a:lnTo>
                <a:lnTo>
                  <a:pt x="285369" y="438988"/>
                </a:lnTo>
                <a:lnTo>
                  <a:pt x="298678" y="483882"/>
                </a:lnTo>
                <a:lnTo>
                  <a:pt x="325335" y="521055"/>
                </a:lnTo>
                <a:lnTo>
                  <a:pt x="362508" y="547712"/>
                </a:lnTo>
                <a:lnTo>
                  <a:pt x="407403" y="561022"/>
                </a:lnTo>
                <a:lnTo>
                  <a:pt x="407403" y="527481"/>
                </a:lnTo>
                <a:lnTo>
                  <a:pt x="375424" y="517017"/>
                </a:lnTo>
                <a:lnTo>
                  <a:pt x="348818" y="497573"/>
                </a:lnTo>
                <a:lnTo>
                  <a:pt x="329374" y="470966"/>
                </a:lnTo>
                <a:lnTo>
                  <a:pt x="318909" y="438988"/>
                </a:lnTo>
                <a:lnTo>
                  <a:pt x="356209" y="438988"/>
                </a:lnTo>
                <a:lnTo>
                  <a:pt x="363270" y="456742"/>
                </a:lnTo>
                <a:lnTo>
                  <a:pt x="374675" y="471716"/>
                </a:lnTo>
                <a:lnTo>
                  <a:pt x="389648" y="483120"/>
                </a:lnTo>
                <a:lnTo>
                  <a:pt x="407403" y="490194"/>
                </a:lnTo>
                <a:lnTo>
                  <a:pt x="407403" y="454456"/>
                </a:lnTo>
                <a:lnTo>
                  <a:pt x="398170" y="448221"/>
                </a:lnTo>
                <a:lnTo>
                  <a:pt x="390321" y="436587"/>
                </a:lnTo>
                <a:lnTo>
                  <a:pt x="387438" y="422363"/>
                </a:lnTo>
                <a:lnTo>
                  <a:pt x="390321" y="408139"/>
                </a:lnTo>
                <a:lnTo>
                  <a:pt x="398170" y="396506"/>
                </a:lnTo>
                <a:lnTo>
                  <a:pt x="409803" y="388658"/>
                </a:lnTo>
                <a:lnTo>
                  <a:pt x="424027" y="385787"/>
                </a:lnTo>
                <a:lnTo>
                  <a:pt x="438251" y="388658"/>
                </a:lnTo>
                <a:lnTo>
                  <a:pt x="449884" y="396506"/>
                </a:lnTo>
                <a:lnTo>
                  <a:pt x="457733" y="408139"/>
                </a:lnTo>
                <a:lnTo>
                  <a:pt x="460603" y="422363"/>
                </a:lnTo>
                <a:lnTo>
                  <a:pt x="460603" y="363283"/>
                </a:lnTo>
                <a:lnTo>
                  <a:pt x="458406" y="361607"/>
                </a:lnTo>
                <a:lnTo>
                  <a:pt x="440651" y="354545"/>
                </a:lnTo>
                <a:lnTo>
                  <a:pt x="440651" y="317246"/>
                </a:lnTo>
                <a:lnTo>
                  <a:pt x="472630" y="327710"/>
                </a:lnTo>
                <a:lnTo>
                  <a:pt x="499237" y="347154"/>
                </a:lnTo>
                <a:lnTo>
                  <a:pt x="518680" y="373761"/>
                </a:lnTo>
                <a:lnTo>
                  <a:pt x="529145" y="405739"/>
                </a:lnTo>
                <a:lnTo>
                  <a:pt x="529145" y="332638"/>
                </a:lnTo>
                <a:lnTo>
                  <a:pt x="522719" y="323672"/>
                </a:lnTo>
                <a:lnTo>
                  <a:pt x="513765" y="317246"/>
                </a:lnTo>
                <a:lnTo>
                  <a:pt x="485546" y="297014"/>
                </a:lnTo>
                <a:lnTo>
                  <a:pt x="440651" y="283705"/>
                </a:lnTo>
                <a:lnTo>
                  <a:pt x="440651" y="252742"/>
                </a:lnTo>
                <a:lnTo>
                  <a:pt x="486816" y="263918"/>
                </a:lnTo>
                <a:lnTo>
                  <a:pt x="527126" y="286740"/>
                </a:lnTo>
                <a:lnTo>
                  <a:pt x="559663" y="319265"/>
                </a:lnTo>
                <a:lnTo>
                  <a:pt x="582472" y="359575"/>
                </a:lnTo>
                <a:lnTo>
                  <a:pt x="593648" y="405739"/>
                </a:lnTo>
                <a:lnTo>
                  <a:pt x="593648" y="310730"/>
                </a:lnTo>
                <a:lnTo>
                  <a:pt x="567994" y="278396"/>
                </a:lnTo>
                <a:lnTo>
                  <a:pt x="535647" y="252742"/>
                </a:lnTo>
                <a:lnTo>
                  <a:pt x="531228" y="249224"/>
                </a:lnTo>
                <a:lnTo>
                  <a:pt x="488302" y="229069"/>
                </a:lnTo>
                <a:lnTo>
                  <a:pt x="440651" y="219354"/>
                </a:lnTo>
                <a:lnTo>
                  <a:pt x="440651" y="188696"/>
                </a:lnTo>
                <a:lnTo>
                  <a:pt x="433209" y="181254"/>
                </a:lnTo>
                <a:lnTo>
                  <a:pt x="414845" y="181254"/>
                </a:lnTo>
                <a:lnTo>
                  <a:pt x="407403" y="188696"/>
                </a:lnTo>
                <a:lnTo>
                  <a:pt x="407403" y="219354"/>
                </a:lnTo>
                <a:lnTo>
                  <a:pt x="407403" y="252742"/>
                </a:lnTo>
                <a:lnTo>
                  <a:pt x="407403" y="283705"/>
                </a:lnTo>
                <a:lnTo>
                  <a:pt x="407403" y="317246"/>
                </a:lnTo>
                <a:lnTo>
                  <a:pt x="407403" y="354545"/>
                </a:lnTo>
                <a:lnTo>
                  <a:pt x="389648" y="361607"/>
                </a:lnTo>
                <a:lnTo>
                  <a:pt x="374675" y="373011"/>
                </a:lnTo>
                <a:lnTo>
                  <a:pt x="363270" y="387985"/>
                </a:lnTo>
                <a:lnTo>
                  <a:pt x="356209" y="405739"/>
                </a:lnTo>
                <a:lnTo>
                  <a:pt x="318909" y="405739"/>
                </a:lnTo>
                <a:lnTo>
                  <a:pt x="329374" y="373761"/>
                </a:lnTo>
                <a:lnTo>
                  <a:pt x="348818" y="347154"/>
                </a:lnTo>
                <a:lnTo>
                  <a:pt x="375437" y="327710"/>
                </a:lnTo>
                <a:lnTo>
                  <a:pt x="407403" y="317246"/>
                </a:lnTo>
                <a:lnTo>
                  <a:pt x="407403" y="283705"/>
                </a:lnTo>
                <a:lnTo>
                  <a:pt x="362508" y="297014"/>
                </a:lnTo>
                <a:lnTo>
                  <a:pt x="325335" y="323672"/>
                </a:lnTo>
                <a:lnTo>
                  <a:pt x="298678" y="360845"/>
                </a:lnTo>
                <a:lnTo>
                  <a:pt x="285369" y="405739"/>
                </a:lnTo>
                <a:lnTo>
                  <a:pt x="254393" y="405739"/>
                </a:lnTo>
                <a:lnTo>
                  <a:pt x="265582" y="359575"/>
                </a:lnTo>
                <a:lnTo>
                  <a:pt x="288391" y="319265"/>
                </a:lnTo>
                <a:lnTo>
                  <a:pt x="320929" y="286740"/>
                </a:lnTo>
                <a:lnTo>
                  <a:pt x="361238" y="263918"/>
                </a:lnTo>
                <a:lnTo>
                  <a:pt x="407403" y="252742"/>
                </a:lnTo>
                <a:lnTo>
                  <a:pt x="407403" y="219354"/>
                </a:lnTo>
                <a:lnTo>
                  <a:pt x="359740" y="229069"/>
                </a:lnTo>
                <a:lnTo>
                  <a:pt x="316826" y="249224"/>
                </a:lnTo>
                <a:lnTo>
                  <a:pt x="280060" y="278396"/>
                </a:lnTo>
                <a:lnTo>
                  <a:pt x="250888" y="315163"/>
                </a:lnTo>
                <a:lnTo>
                  <a:pt x="230733" y="358089"/>
                </a:lnTo>
                <a:lnTo>
                  <a:pt x="221005" y="405739"/>
                </a:lnTo>
                <a:lnTo>
                  <a:pt x="188696" y="405739"/>
                </a:lnTo>
                <a:lnTo>
                  <a:pt x="181254" y="413181"/>
                </a:lnTo>
                <a:lnTo>
                  <a:pt x="181254" y="431546"/>
                </a:lnTo>
                <a:lnTo>
                  <a:pt x="188696" y="438988"/>
                </a:lnTo>
                <a:lnTo>
                  <a:pt x="221005" y="438988"/>
                </a:lnTo>
                <a:lnTo>
                  <a:pt x="230733" y="486651"/>
                </a:lnTo>
                <a:lnTo>
                  <a:pt x="250888" y="529564"/>
                </a:lnTo>
                <a:lnTo>
                  <a:pt x="280060" y="566331"/>
                </a:lnTo>
                <a:lnTo>
                  <a:pt x="316826" y="595503"/>
                </a:lnTo>
                <a:lnTo>
                  <a:pt x="359740" y="615657"/>
                </a:lnTo>
                <a:lnTo>
                  <a:pt x="407403" y="625386"/>
                </a:lnTo>
                <a:lnTo>
                  <a:pt x="407403" y="656031"/>
                </a:lnTo>
                <a:lnTo>
                  <a:pt x="414845" y="663473"/>
                </a:lnTo>
                <a:lnTo>
                  <a:pt x="433209" y="663473"/>
                </a:lnTo>
                <a:lnTo>
                  <a:pt x="440651" y="656031"/>
                </a:lnTo>
                <a:lnTo>
                  <a:pt x="440651" y="625386"/>
                </a:lnTo>
                <a:lnTo>
                  <a:pt x="488302" y="615657"/>
                </a:lnTo>
                <a:lnTo>
                  <a:pt x="531228" y="595503"/>
                </a:lnTo>
                <a:lnTo>
                  <a:pt x="567994" y="566331"/>
                </a:lnTo>
                <a:lnTo>
                  <a:pt x="597166" y="529564"/>
                </a:lnTo>
                <a:lnTo>
                  <a:pt x="617321" y="486651"/>
                </a:lnTo>
                <a:lnTo>
                  <a:pt x="627037" y="438988"/>
                </a:lnTo>
                <a:lnTo>
                  <a:pt x="656031" y="438988"/>
                </a:lnTo>
                <a:lnTo>
                  <a:pt x="663473" y="431546"/>
                </a:lnTo>
                <a:lnTo>
                  <a:pt x="663473" y="413181"/>
                </a:lnTo>
                <a:close/>
              </a:path>
              <a:path w="846454" h="846454">
                <a:moveTo>
                  <a:pt x="846391" y="353618"/>
                </a:moveTo>
                <a:lnTo>
                  <a:pt x="838835" y="346062"/>
                </a:lnTo>
                <a:lnTo>
                  <a:pt x="813130" y="346062"/>
                </a:lnTo>
                <a:lnTo>
                  <a:pt x="813130" y="379437"/>
                </a:lnTo>
                <a:lnTo>
                  <a:pt x="813130" y="468617"/>
                </a:lnTo>
                <a:lnTo>
                  <a:pt x="681685" y="468617"/>
                </a:lnTo>
                <a:lnTo>
                  <a:pt x="674878" y="474002"/>
                </a:lnTo>
                <a:lnTo>
                  <a:pt x="673163" y="481545"/>
                </a:lnTo>
                <a:lnTo>
                  <a:pt x="667600" y="501878"/>
                </a:lnTo>
                <a:lnTo>
                  <a:pt x="660298" y="521843"/>
                </a:lnTo>
                <a:lnTo>
                  <a:pt x="651383" y="541045"/>
                </a:lnTo>
                <a:lnTo>
                  <a:pt x="640842" y="559511"/>
                </a:lnTo>
                <a:lnTo>
                  <a:pt x="636955" y="565721"/>
                </a:lnTo>
                <a:lnTo>
                  <a:pt x="636841" y="566064"/>
                </a:lnTo>
                <a:lnTo>
                  <a:pt x="637616" y="574535"/>
                </a:lnTo>
                <a:lnTo>
                  <a:pt x="734504" y="671436"/>
                </a:lnTo>
                <a:lnTo>
                  <a:pt x="671436" y="734517"/>
                </a:lnTo>
                <a:lnTo>
                  <a:pt x="612749" y="675830"/>
                </a:lnTo>
                <a:lnTo>
                  <a:pt x="574598" y="637679"/>
                </a:lnTo>
                <a:lnTo>
                  <a:pt x="573887" y="637679"/>
                </a:lnTo>
                <a:lnTo>
                  <a:pt x="566102" y="636701"/>
                </a:lnTo>
                <a:lnTo>
                  <a:pt x="559498" y="640854"/>
                </a:lnTo>
                <a:lnTo>
                  <a:pt x="541032" y="651395"/>
                </a:lnTo>
                <a:lnTo>
                  <a:pt x="521843" y="660311"/>
                </a:lnTo>
                <a:lnTo>
                  <a:pt x="501980" y="667575"/>
                </a:lnTo>
                <a:lnTo>
                  <a:pt x="481545" y="673163"/>
                </a:lnTo>
                <a:lnTo>
                  <a:pt x="474091" y="674865"/>
                </a:lnTo>
                <a:lnTo>
                  <a:pt x="473265" y="675830"/>
                </a:lnTo>
                <a:lnTo>
                  <a:pt x="468706" y="681545"/>
                </a:lnTo>
                <a:lnTo>
                  <a:pt x="468617" y="813130"/>
                </a:lnTo>
                <a:lnTo>
                  <a:pt x="379425" y="813130"/>
                </a:lnTo>
                <a:lnTo>
                  <a:pt x="379425" y="681545"/>
                </a:lnTo>
                <a:lnTo>
                  <a:pt x="374738" y="675830"/>
                </a:lnTo>
                <a:lnTo>
                  <a:pt x="373951" y="674865"/>
                </a:lnTo>
                <a:lnTo>
                  <a:pt x="326212" y="660311"/>
                </a:lnTo>
                <a:lnTo>
                  <a:pt x="288544" y="640854"/>
                </a:lnTo>
                <a:lnTo>
                  <a:pt x="282079" y="636790"/>
                </a:lnTo>
                <a:lnTo>
                  <a:pt x="273456" y="637679"/>
                </a:lnTo>
                <a:lnTo>
                  <a:pt x="176618" y="734517"/>
                </a:lnTo>
                <a:lnTo>
                  <a:pt x="113538" y="671436"/>
                </a:lnTo>
                <a:lnTo>
                  <a:pt x="210324" y="574535"/>
                </a:lnTo>
                <a:lnTo>
                  <a:pt x="211315" y="566064"/>
                </a:lnTo>
                <a:lnTo>
                  <a:pt x="211226" y="565924"/>
                </a:lnTo>
                <a:lnTo>
                  <a:pt x="211099" y="565721"/>
                </a:lnTo>
                <a:lnTo>
                  <a:pt x="207200" y="559511"/>
                </a:lnTo>
                <a:lnTo>
                  <a:pt x="187744" y="521843"/>
                </a:lnTo>
                <a:lnTo>
                  <a:pt x="174891" y="481545"/>
                </a:lnTo>
                <a:lnTo>
                  <a:pt x="173139" y="474002"/>
                </a:lnTo>
                <a:lnTo>
                  <a:pt x="166395" y="468617"/>
                </a:lnTo>
                <a:lnTo>
                  <a:pt x="33261" y="468617"/>
                </a:lnTo>
                <a:lnTo>
                  <a:pt x="33261" y="379437"/>
                </a:lnTo>
                <a:lnTo>
                  <a:pt x="166573" y="379437"/>
                </a:lnTo>
                <a:lnTo>
                  <a:pt x="173202" y="373913"/>
                </a:lnTo>
                <a:lnTo>
                  <a:pt x="187756" y="326212"/>
                </a:lnTo>
                <a:lnTo>
                  <a:pt x="207213" y="288544"/>
                </a:lnTo>
                <a:lnTo>
                  <a:pt x="211099" y="282333"/>
                </a:lnTo>
                <a:lnTo>
                  <a:pt x="211289" y="281927"/>
                </a:lnTo>
                <a:lnTo>
                  <a:pt x="210248" y="273342"/>
                </a:lnTo>
                <a:lnTo>
                  <a:pt x="113550" y="176618"/>
                </a:lnTo>
                <a:lnTo>
                  <a:pt x="176618" y="113538"/>
                </a:lnTo>
                <a:lnTo>
                  <a:pt x="273418" y="210324"/>
                </a:lnTo>
                <a:lnTo>
                  <a:pt x="282041" y="211315"/>
                </a:lnTo>
                <a:lnTo>
                  <a:pt x="288544" y="207213"/>
                </a:lnTo>
                <a:lnTo>
                  <a:pt x="307022" y="196672"/>
                </a:lnTo>
                <a:lnTo>
                  <a:pt x="326212" y="187756"/>
                </a:lnTo>
                <a:lnTo>
                  <a:pt x="346062" y="180479"/>
                </a:lnTo>
                <a:lnTo>
                  <a:pt x="366509" y="174891"/>
                </a:lnTo>
                <a:lnTo>
                  <a:pt x="374002" y="173164"/>
                </a:lnTo>
                <a:lnTo>
                  <a:pt x="374764" y="172224"/>
                </a:lnTo>
                <a:lnTo>
                  <a:pt x="376262" y="170370"/>
                </a:lnTo>
                <a:lnTo>
                  <a:pt x="379437" y="166370"/>
                </a:lnTo>
                <a:lnTo>
                  <a:pt x="379437" y="33261"/>
                </a:lnTo>
                <a:lnTo>
                  <a:pt x="468617" y="33261"/>
                </a:lnTo>
                <a:lnTo>
                  <a:pt x="468617" y="166370"/>
                </a:lnTo>
                <a:lnTo>
                  <a:pt x="474002" y="173164"/>
                </a:lnTo>
                <a:lnTo>
                  <a:pt x="481533" y="174891"/>
                </a:lnTo>
                <a:lnTo>
                  <a:pt x="501980" y="180479"/>
                </a:lnTo>
                <a:lnTo>
                  <a:pt x="521843" y="187756"/>
                </a:lnTo>
                <a:lnTo>
                  <a:pt x="541032" y="196672"/>
                </a:lnTo>
                <a:lnTo>
                  <a:pt x="559511" y="207213"/>
                </a:lnTo>
                <a:lnTo>
                  <a:pt x="564489" y="210324"/>
                </a:lnTo>
                <a:lnTo>
                  <a:pt x="566102" y="211315"/>
                </a:lnTo>
                <a:lnTo>
                  <a:pt x="574624" y="210324"/>
                </a:lnTo>
                <a:lnTo>
                  <a:pt x="612762" y="172224"/>
                </a:lnTo>
                <a:lnTo>
                  <a:pt x="671436" y="113538"/>
                </a:lnTo>
                <a:lnTo>
                  <a:pt x="734517" y="176618"/>
                </a:lnTo>
                <a:lnTo>
                  <a:pt x="637806" y="273342"/>
                </a:lnTo>
                <a:lnTo>
                  <a:pt x="636701" y="281927"/>
                </a:lnTo>
                <a:lnTo>
                  <a:pt x="640854" y="288544"/>
                </a:lnTo>
                <a:lnTo>
                  <a:pt x="651395" y="307022"/>
                </a:lnTo>
                <a:lnTo>
                  <a:pt x="660311" y="326212"/>
                </a:lnTo>
                <a:lnTo>
                  <a:pt x="667575" y="346062"/>
                </a:lnTo>
                <a:lnTo>
                  <a:pt x="673163" y="366509"/>
                </a:lnTo>
                <a:lnTo>
                  <a:pt x="674852" y="373913"/>
                </a:lnTo>
                <a:lnTo>
                  <a:pt x="681520" y="379437"/>
                </a:lnTo>
                <a:lnTo>
                  <a:pt x="813130" y="379437"/>
                </a:lnTo>
                <a:lnTo>
                  <a:pt x="813130" y="346062"/>
                </a:lnTo>
                <a:lnTo>
                  <a:pt x="702259" y="346062"/>
                </a:lnTo>
                <a:lnTo>
                  <a:pt x="697141" y="329641"/>
                </a:lnTo>
                <a:lnTo>
                  <a:pt x="691007" y="313474"/>
                </a:lnTo>
                <a:lnTo>
                  <a:pt x="683907" y="297688"/>
                </a:lnTo>
                <a:lnTo>
                  <a:pt x="675830" y="282333"/>
                </a:lnTo>
                <a:lnTo>
                  <a:pt x="769785" y="188379"/>
                </a:lnTo>
                <a:lnTo>
                  <a:pt x="773430" y="182880"/>
                </a:lnTo>
                <a:lnTo>
                  <a:pt x="774649" y="176618"/>
                </a:lnTo>
                <a:lnTo>
                  <a:pt x="773430" y="170370"/>
                </a:lnTo>
                <a:lnTo>
                  <a:pt x="769785" y="164858"/>
                </a:lnTo>
                <a:lnTo>
                  <a:pt x="718464" y="113538"/>
                </a:lnTo>
                <a:lnTo>
                  <a:pt x="683196" y="78270"/>
                </a:lnTo>
                <a:lnTo>
                  <a:pt x="677684" y="74625"/>
                </a:lnTo>
                <a:lnTo>
                  <a:pt x="671436" y="73406"/>
                </a:lnTo>
                <a:lnTo>
                  <a:pt x="665175" y="74625"/>
                </a:lnTo>
                <a:lnTo>
                  <a:pt x="659676" y="78270"/>
                </a:lnTo>
                <a:lnTo>
                  <a:pt x="565721" y="172224"/>
                </a:lnTo>
                <a:lnTo>
                  <a:pt x="550367" y="164147"/>
                </a:lnTo>
                <a:lnTo>
                  <a:pt x="534581" y="157048"/>
                </a:lnTo>
                <a:lnTo>
                  <a:pt x="518414" y="150914"/>
                </a:lnTo>
                <a:lnTo>
                  <a:pt x="501878" y="145757"/>
                </a:lnTo>
                <a:lnTo>
                  <a:pt x="501878" y="33261"/>
                </a:lnTo>
                <a:lnTo>
                  <a:pt x="501878" y="7442"/>
                </a:lnTo>
                <a:lnTo>
                  <a:pt x="494436" y="0"/>
                </a:lnTo>
                <a:lnTo>
                  <a:pt x="353618" y="0"/>
                </a:lnTo>
                <a:lnTo>
                  <a:pt x="346176" y="7442"/>
                </a:lnTo>
                <a:lnTo>
                  <a:pt x="346176" y="145757"/>
                </a:lnTo>
                <a:lnTo>
                  <a:pt x="329641" y="150914"/>
                </a:lnTo>
                <a:lnTo>
                  <a:pt x="313474" y="157048"/>
                </a:lnTo>
                <a:lnTo>
                  <a:pt x="297688" y="164147"/>
                </a:lnTo>
                <a:lnTo>
                  <a:pt x="282333" y="172224"/>
                </a:lnTo>
                <a:lnTo>
                  <a:pt x="223647" y="113538"/>
                </a:lnTo>
                <a:lnTo>
                  <a:pt x="188379" y="78270"/>
                </a:lnTo>
                <a:lnTo>
                  <a:pt x="182880" y="74625"/>
                </a:lnTo>
                <a:lnTo>
                  <a:pt x="176618" y="73406"/>
                </a:lnTo>
                <a:lnTo>
                  <a:pt x="170357" y="74625"/>
                </a:lnTo>
                <a:lnTo>
                  <a:pt x="164858" y="78270"/>
                </a:lnTo>
                <a:lnTo>
                  <a:pt x="78270" y="164858"/>
                </a:lnTo>
                <a:lnTo>
                  <a:pt x="74612" y="170370"/>
                </a:lnTo>
                <a:lnTo>
                  <a:pt x="73406" y="176618"/>
                </a:lnTo>
                <a:lnTo>
                  <a:pt x="74612" y="182880"/>
                </a:lnTo>
                <a:lnTo>
                  <a:pt x="78270" y="188379"/>
                </a:lnTo>
                <a:lnTo>
                  <a:pt x="172224" y="282333"/>
                </a:lnTo>
                <a:lnTo>
                  <a:pt x="164147" y="297688"/>
                </a:lnTo>
                <a:lnTo>
                  <a:pt x="157035" y="313474"/>
                </a:lnTo>
                <a:lnTo>
                  <a:pt x="150901" y="329641"/>
                </a:lnTo>
                <a:lnTo>
                  <a:pt x="145796" y="346062"/>
                </a:lnTo>
                <a:lnTo>
                  <a:pt x="7556" y="346062"/>
                </a:lnTo>
                <a:lnTo>
                  <a:pt x="0" y="353618"/>
                </a:lnTo>
                <a:lnTo>
                  <a:pt x="0" y="494436"/>
                </a:lnTo>
                <a:lnTo>
                  <a:pt x="7442" y="501878"/>
                </a:lnTo>
                <a:lnTo>
                  <a:pt x="145757" y="501878"/>
                </a:lnTo>
                <a:lnTo>
                  <a:pt x="150914" y="518414"/>
                </a:lnTo>
                <a:lnTo>
                  <a:pt x="157035" y="534581"/>
                </a:lnTo>
                <a:lnTo>
                  <a:pt x="164147" y="550367"/>
                </a:lnTo>
                <a:lnTo>
                  <a:pt x="172224" y="565721"/>
                </a:lnTo>
                <a:lnTo>
                  <a:pt x="78270" y="659676"/>
                </a:lnTo>
                <a:lnTo>
                  <a:pt x="74625" y="665175"/>
                </a:lnTo>
                <a:lnTo>
                  <a:pt x="73406" y="671436"/>
                </a:lnTo>
                <a:lnTo>
                  <a:pt x="74612" y="677697"/>
                </a:lnTo>
                <a:lnTo>
                  <a:pt x="78270" y="683196"/>
                </a:lnTo>
                <a:lnTo>
                  <a:pt x="164858" y="769785"/>
                </a:lnTo>
                <a:lnTo>
                  <a:pt x="170357" y="773442"/>
                </a:lnTo>
                <a:lnTo>
                  <a:pt x="176631" y="774649"/>
                </a:lnTo>
                <a:lnTo>
                  <a:pt x="182880" y="773442"/>
                </a:lnTo>
                <a:lnTo>
                  <a:pt x="188379" y="769785"/>
                </a:lnTo>
                <a:lnTo>
                  <a:pt x="223659" y="734517"/>
                </a:lnTo>
                <a:lnTo>
                  <a:pt x="282333" y="675830"/>
                </a:lnTo>
                <a:lnTo>
                  <a:pt x="297688" y="683907"/>
                </a:lnTo>
                <a:lnTo>
                  <a:pt x="313474" y="691019"/>
                </a:lnTo>
                <a:lnTo>
                  <a:pt x="329641" y="697141"/>
                </a:lnTo>
                <a:lnTo>
                  <a:pt x="346176" y="702297"/>
                </a:lnTo>
                <a:lnTo>
                  <a:pt x="346176" y="838949"/>
                </a:lnTo>
                <a:lnTo>
                  <a:pt x="353618" y="846391"/>
                </a:lnTo>
                <a:lnTo>
                  <a:pt x="494436" y="846391"/>
                </a:lnTo>
                <a:lnTo>
                  <a:pt x="501878" y="838949"/>
                </a:lnTo>
                <a:lnTo>
                  <a:pt x="501878" y="813130"/>
                </a:lnTo>
                <a:lnTo>
                  <a:pt x="501878" y="702297"/>
                </a:lnTo>
                <a:lnTo>
                  <a:pt x="518414" y="697141"/>
                </a:lnTo>
                <a:lnTo>
                  <a:pt x="534581" y="691019"/>
                </a:lnTo>
                <a:lnTo>
                  <a:pt x="550367" y="683907"/>
                </a:lnTo>
                <a:lnTo>
                  <a:pt x="565721" y="675830"/>
                </a:lnTo>
                <a:lnTo>
                  <a:pt x="659676" y="769785"/>
                </a:lnTo>
                <a:lnTo>
                  <a:pt x="665175" y="773442"/>
                </a:lnTo>
                <a:lnTo>
                  <a:pt x="671436" y="774649"/>
                </a:lnTo>
                <a:lnTo>
                  <a:pt x="677697" y="773442"/>
                </a:lnTo>
                <a:lnTo>
                  <a:pt x="683196" y="769785"/>
                </a:lnTo>
                <a:lnTo>
                  <a:pt x="718464" y="734517"/>
                </a:lnTo>
                <a:lnTo>
                  <a:pt x="769785" y="683196"/>
                </a:lnTo>
                <a:lnTo>
                  <a:pt x="773442" y="677697"/>
                </a:lnTo>
                <a:lnTo>
                  <a:pt x="774649" y="671436"/>
                </a:lnTo>
                <a:lnTo>
                  <a:pt x="773442" y="665175"/>
                </a:lnTo>
                <a:lnTo>
                  <a:pt x="769785" y="659676"/>
                </a:lnTo>
                <a:lnTo>
                  <a:pt x="675830" y="565721"/>
                </a:lnTo>
                <a:lnTo>
                  <a:pt x="683907" y="550367"/>
                </a:lnTo>
                <a:lnTo>
                  <a:pt x="691019" y="534581"/>
                </a:lnTo>
                <a:lnTo>
                  <a:pt x="697153" y="518414"/>
                </a:lnTo>
                <a:lnTo>
                  <a:pt x="702297" y="501878"/>
                </a:lnTo>
                <a:lnTo>
                  <a:pt x="838936" y="501878"/>
                </a:lnTo>
                <a:lnTo>
                  <a:pt x="846391" y="494436"/>
                </a:lnTo>
                <a:lnTo>
                  <a:pt x="846391" y="3536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bg object 113"/>
          <p:cNvSpPr/>
          <p:nvPr/>
        </p:nvSpPr>
        <p:spPr>
          <a:xfrm>
            <a:off x="9797857" y="6092016"/>
            <a:ext cx="846455" cy="795655"/>
          </a:xfrm>
          <a:custGeom>
            <a:avLst/>
            <a:gdLst/>
            <a:ahLst/>
            <a:cxnLst/>
            <a:rect l="l" t="t" r="r" b="b"/>
            <a:pathLst>
              <a:path w="846454" h="795654">
                <a:moveTo>
                  <a:pt x="466154" y="31873"/>
                </a:moveTo>
                <a:lnTo>
                  <a:pt x="250141" y="31873"/>
                </a:lnTo>
                <a:lnTo>
                  <a:pt x="291300" y="10626"/>
                </a:lnTo>
                <a:lnTo>
                  <a:pt x="335514" y="0"/>
                </a:lnTo>
                <a:lnTo>
                  <a:pt x="380763" y="0"/>
                </a:lnTo>
                <a:lnTo>
                  <a:pt x="425015" y="10626"/>
                </a:lnTo>
                <a:lnTo>
                  <a:pt x="466154" y="31873"/>
                </a:lnTo>
                <a:close/>
              </a:path>
              <a:path w="846454" h="795654">
                <a:moveTo>
                  <a:pt x="66383" y="629338"/>
                </a:moveTo>
                <a:lnTo>
                  <a:pt x="33191" y="629338"/>
                </a:lnTo>
                <a:lnTo>
                  <a:pt x="33191" y="98273"/>
                </a:lnTo>
                <a:lnTo>
                  <a:pt x="52656" y="51355"/>
                </a:lnTo>
                <a:lnTo>
                  <a:pt x="99657" y="31873"/>
                </a:lnTo>
                <a:lnTo>
                  <a:pt x="352318" y="31873"/>
                </a:lnTo>
                <a:lnTo>
                  <a:pt x="307340" y="40043"/>
                </a:lnTo>
                <a:lnTo>
                  <a:pt x="264925" y="62057"/>
                </a:lnTo>
                <a:lnTo>
                  <a:pt x="261785" y="65081"/>
                </a:lnTo>
                <a:lnTo>
                  <a:pt x="99574" y="65081"/>
                </a:lnTo>
                <a:lnTo>
                  <a:pt x="86667" y="67693"/>
                </a:lnTo>
                <a:lnTo>
                  <a:pt x="76115" y="74814"/>
                </a:lnTo>
                <a:lnTo>
                  <a:pt x="68995" y="85365"/>
                </a:lnTo>
                <a:lnTo>
                  <a:pt x="66383" y="98273"/>
                </a:lnTo>
                <a:lnTo>
                  <a:pt x="66383" y="629338"/>
                </a:lnTo>
                <a:close/>
              </a:path>
              <a:path w="846454" h="795654">
                <a:moveTo>
                  <a:pt x="466309" y="348056"/>
                </a:moveTo>
                <a:lnTo>
                  <a:pt x="382481" y="348056"/>
                </a:lnTo>
                <a:lnTo>
                  <a:pt x="429296" y="333142"/>
                </a:lnTo>
                <a:lnTo>
                  <a:pt x="470575" y="303315"/>
                </a:lnTo>
                <a:lnTo>
                  <a:pt x="500297" y="262278"/>
                </a:lnTo>
                <a:lnTo>
                  <a:pt x="515161" y="216158"/>
                </a:lnTo>
                <a:lnTo>
                  <a:pt x="515475" y="182141"/>
                </a:lnTo>
                <a:lnTo>
                  <a:pt x="515600" y="168558"/>
                </a:lnTo>
                <a:lnTo>
                  <a:pt x="502050" y="123080"/>
                </a:lnTo>
                <a:lnTo>
                  <a:pt x="501684" y="122436"/>
                </a:lnTo>
                <a:lnTo>
                  <a:pt x="501357" y="121771"/>
                </a:lnTo>
                <a:lnTo>
                  <a:pt x="474238" y="82149"/>
                </a:lnTo>
                <a:lnTo>
                  <a:pt x="438605" y="53753"/>
                </a:lnTo>
                <a:lnTo>
                  <a:pt x="397019" y="36718"/>
                </a:lnTo>
                <a:lnTo>
                  <a:pt x="352318" y="31873"/>
                </a:lnTo>
                <a:lnTo>
                  <a:pt x="746727" y="31873"/>
                </a:lnTo>
                <a:lnTo>
                  <a:pt x="772625" y="37114"/>
                </a:lnTo>
                <a:lnTo>
                  <a:pt x="793728" y="51355"/>
                </a:lnTo>
                <a:lnTo>
                  <a:pt x="802991" y="65081"/>
                </a:lnTo>
                <a:lnTo>
                  <a:pt x="503444" y="65081"/>
                </a:lnTo>
                <a:lnTo>
                  <a:pt x="509936" y="72966"/>
                </a:lnTo>
                <a:lnTo>
                  <a:pt x="515968" y="81137"/>
                </a:lnTo>
                <a:lnTo>
                  <a:pt x="521535" y="89578"/>
                </a:lnTo>
                <a:lnTo>
                  <a:pt x="526634" y="98273"/>
                </a:lnTo>
                <a:lnTo>
                  <a:pt x="739379" y="98273"/>
                </a:lnTo>
                <a:lnTo>
                  <a:pt x="746810" y="105703"/>
                </a:lnTo>
                <a:lnTo>
                  <a:pt x="746810" y="131464"/>
                </a:lnTo>
                <a:lnTo>
                  <a:pt x="541009" y="131464"/>
                </a:lnTo>
                <a:lnTo>
                  <a:pt x="549938" y="178166"/>
                </a:lnTo>
                <a:lnTo>
                  <a:pt x="547158" y="225906"/>
                </a:lnTo>
                <a:lnTo>
                  <a:pt x="532369" y="272195"/>
                </a:lnTo>
                <a:lnTo>
                  <a:pt x="505275" y="314541"/>
                </a:lnTo>
                <a:lnTo>
                  <a:pt x="528748" y="338012"/>
                </a:lnTo>
                <a:lnTo>
                  <a:pt x="481805" y="338012"/>
                </a:lnTo>
                <a:lnTo>
                  <a:pt x="466309" y="348056"/>
                </a:lnTo>
                <a:close/>
              </a:path>
              <a:path w="846454" h="795654">
                <a:moveTo>
                  <a:pt x="739379" y="596146"/>
                </a:moveTo>
                <a:lnTo>
                  <a:pt x="107006" y="596146"/>
                </a:lnTo>
                <a:lnTo>
                  <a:pt x="99574" y="588715"/>
                </a:lnTo>
                <a:lnTo>
                  <a:pt x="99574" y="105703"/>
                </a:lnTo>
                <a:lnTo>
                  <a:pt x="107006" y="98273"/>
                </a:lnTo>
                <a:lnTo>
                  <a:pt x="189660" y="98273"/>
                </a:lnTo>
                <a:lnTo>
                  <a:pt x="194759" y="89578"/>
                </a:lnTo>
                <a:lnTo>
                  <a:pt x="200326" y="81137"/>
                </a:lnTo>
                <a:lnTo>
                  <a:pt x="206358" y="72966"/>
                </a:lnTo>
                <a:lnTo>
                  <a:pt x="212849" y="65081"/>
                </a:lnTo>
                <a:lnTo>
                  <a:pt x="261785" y="65081"/>
                </a:lnTo>
                <a:lnTo>
                  <a:pt x="231537" y="94211"/>
                </a:lnTo>
                <a:lnTo>
                  <a:pt x="210808" y="131464"/>
                </a:lnTo>
                <a:lnTo>
                  <a:pt x="132766" y="131464"/>
                </a:lnTo>
                <a:lnTo>
                  <a:pt x="132766" y="562955"/>
                </a:lnTo>
                <a:lnTo>
                  <a:pt x="746810" y="562955"/>
                </a:lnTo>
                <a:lnTo>
                  <a:pt x="746810" y="588715"/>
                </a:lnTo>
                <a:lnTo>
                  <a:pt x="739379" y="596146"/>
                </a:lnTo>
                <a:close/>
              </a:path>
              <a:path w="846454" h="795654">
                <a:moveTo>
                  <a:pt x="813193" y="629338"/>
                </a:moveTo>
                <a:lnTo>
                  <a:pt x="780002" y="629338"/>
                </a:lnTo>
                <a:lnTo>
                  <a:pt x="780002" y="98273"/>
                </a:lnTo>
                <a:lnTo>
                  <a:pt x="777389" y="85365"/>
                </a:lnTo>
                <a:lnTo>
                  <a:pt x="770269" y="74814"/>
                </a:lnTo>
                <a:lnTo>
                  <a:pt x="759717" y="67693"/>
                </a:lnTo>
                <a:lnTo>
                  <a:pt x="746810" y="65081"/>
                </a:lnTo>
                <a:lnTo>
                  <a:pt x="802991" y="65081"/>
                </a:lnTo>
                <a:lnTo>
                  <a:pt x="807968" y="72458"/>
                </a:lnTo>
                <a:lnTo>
                  <a:pt x="813193" y="98273"/>
                </a:lnTo>
                <a:lnTo>
                  <a:pt x="813193" y="629338"/>
                </a:lnTo>
                <a:close/>
              </a:path>
              <a:path w="846454" h="795654">
                <a:moveTo>
                  <a:pt x="351057" y="382977"/>
                </a:moveTo>
                <a:lnTo>
                  <a:pt x="304963" y="375665"/>
                </a:lnTo>
                <a:lnTo>
                  <a:pt x="261291" y="356979"/>
                </a:lnTo>
                <a:lnTo>
                  <a:pt x="222249" y="326785"/>
                </a:lnTo>
                <a:lnTo>
                  <a:pt x="189310" y="282886"/>
                </a:lnTo>
                <a:lnTo>
                  <a:pt x="170696" y="233643"/>
                </a:lnTo>
                <a:lnTo>
                  <a:pt x="166118" y="182141"/>
                </a:lnTo>
                <a:lnTo>
                  <a:pt x="175284" y="131464"/>
                </a:lnTo>
                <a:lnTo>
                  <a:pt x="210808" y="131464"/>
                </a:lnTo>
                <a:lnTo>
                  <a:pt x="209664" y="133522"/>
                </a:lnTo>
                <a:lnTo>
                  <a:pt x="199725" y="177038"/>
                </a:lnTo>
                <a:lnTo>
                  <a:pt x="202141" y="221809"/>
                </a:lnTo>
                <a:lnTo>
                  <a:pt x="217333" y="264885"/>
                </a:lnTo>
                <a:lnTo>
                  <a:pt x="245720" y="303315"/>
                </a:lnTo>
                <a:lnTo>
                  <a:pt x="286999" y="333142"/>
                </a:lnTo>
                <a:lnTo>
                  <a:pt x="333815" y="348056"/>
                </a:lnTo>
                <a:lnTo>
                  <a:pt x="466309" y="348056"/>
                </a:lnTo>
                <a:lnTo>
                  <a:pt x="441686" y="364017"/>
                </a:lnTo>
                <a:lnTo>
                  <a:pt x="397368" y="379050"/>
                </a:lnTo>
                <a:lnTo>
                  <a:pt x="351057" y="382977"/>
                </a:lnTo>
                <a:close/>
              </a:path>
              <a:path w="846454" h="795654">
                <a:moveTo>
                  <a:pt x="746810" y="562955"/>
                </a:moveTo>
                <a:lnTo>
                  <a:pt x="713619" y="562955"/>
                </a:lnTo>
                <a:lnTo>
                  <a:pt x="713619" y="131464"/>
                </a:lnTo>
                <a:lnTo>
                  <a:pt x="746810" y="131464"/>
                </a:lnTo>
                <a:lnTo>
                  <a:pt x="746810" y="562955"/>
                </a:lnTo>
                <a:close/>
              </a:path>
              <a:path w="846454" h="795654">
                <a:moveTo>
                  <a:pt x="576187" y="338517"/>
                </a:moveTo>
                <a:lnTo>
                  <a:pt x="529253" y="338517"/>
                </a:lnTo>
                <a:lnTo>
                  <a:pt x="540984" y="326785"/>
                </a:lnTo>
                <a:lnTo>
                  <a:pt x="546475" y="323141"/>
                </a:lnTo>
                <a:lnTo>
                  <a:pt x="552721" y="321926"/>
                </a:lnTo>
                <a:lnTo>
                  <a:pt x="558965" y="323141"/>
                </a:lnTo>
                <a:lnTo>
                  <a:pt x="564456" y="326785"/>
                </a:lnTo>
                <a:lnTo>
                  <a:pt x="576187" y="338517"/>
                </a:lnTo>
                <a:close/>
              </a:path>
              <a:path w="846454" h="795654">
                <a:moveTo>
                  <a:pt x="630702" y="513209"/>
                </a:moveTo>
                <a:lnTo>
                  <a:pt x="494045" y="397196"/>
                </a:lnTo>
                <a:lnTo>
                  <a:pt x="489184" y="385460"/>
                </a:lnTo>
                <a:lnTo>
                  <a:pt x="490399" y="379214"/>
                </a:lnTo>
                <a:lnTo>
                  <a:pt x="494045" y="373725"/>
                </a:lnTo>
                <a:lnTo>
                  <a:pt x="505781" y="361988"/>
                </a:lnTo>
                <a:lnTo>
                  <a:pt x="481805" y="338012"/>
                </a:lnTo>
                <a:lnTo>
                  <a:pt x="528748" y="338012"/>
                </a:lnTo>
                <a:lnTo>
                  <a:pt x="529253" y="338517"/>
                </a:lnTo>
                <a:lnTo>
                  <a:pt x="576187" y="338517"/>
                </a:lnTo>
                <a:lnTo>
                  <a:pt x="599659" y="361988"/>
                </a:lnTo>
                <a:lnTo>
                  <a:pt x="552724" y="361988"/>
                </a:lnTo>
                <a:lnTo>
                  <a:pt x="529252" y="385460"/>
                </a:lnTo>
                <a:lnTo>
                  <a:pt x="618970" y="475180"/>
                </a:lnTo>
                <a:lnTo>
                  <a:pt x="624457" y="478821"/>
                </a:lnTo>
                <a:lnTo>
                  <a:pt x="630705" y="480035"/>
                </a:lnTo>
                <a:lnTo>
                  <a:pt x="677245" y="480035"/>
                </a:lnTo>
                <a:lnTo>
                  <a:pt x="676827" y="482188"/>
                </a:lnTo>
                <a:lnTo>
                  <a:pt x="665909" y="498649"/>
                </a:lnTo>
                <a:lnTo>
                  <a:pt x="649448" y="509568"/>
                </a:lnTo>
                <a:lnTo>
                  <a:pt x="630702" y="513209"/>
                </a:lnTo>
                <a:close/>
              </a:path>
              <a:path w="846454" h="795654">
                <a:moveTo>
                  <a:pt x="677245" y="480035"/>
                </a:moveTo>
                <a:lnTo>
                  <a:pt x="630705" y="480035"/>
                </a:lnTo>
                <a:lnTo>
                  <a:pt x="636954" y="478821"/>
                </a:lnTo>
                <a:lnTo>
                  <a:pt x="642439" y="475180"/>
                </a:lnTo>
                <a:lnTo>
                  <a:pt x="646079" y="469692"/>
                </a:lnTo>
                <a:lnTo>
                  <a:pt x="647292" y="463444"/>
                </a:lnTo>
                <a:lnTo>
                  <a:pt x="646079" y="457196"/>
                </a:lnTo>
                <a:lnTo>
                  <a:pt x="642439" y="451710"/>
                </a:lnTo>
                <a:lnTo>
                  <a:pt x="552717" y="361988"/>
                </a:lnTo>
                <a:lnTo>
                  <a:pt x="599659" y="361988"/>
                </a:lnTo>
                <a:lnTo>
                  <a:pt x="665909" y="428238"/>
                </a:lnTo>
                <a:lnTo>
                  <a:pt x="676827" y="444701"/>
                </a:lnTo>
                <a:lnTo>
                  <a:pt x="680467" y="463444"/>
                </a:lnTo>
                <a:lnTo>
                  <a:pt x="677245" y="480035"/>
                </a:lnTo>
                <a:close/>
              </a:path>
              <a:path w="846454" h="795654">
                <a:moveTo>
                  <a:pt x="780002" y="795296"/>
                </a:moveTo>
                <a:lnTo>
                  <a:pt x="66383" y="795296"/>
                </a:lnTo>
                <a:lnTo>
                  <a:pt x="40568" y="790071"/>
                </a:lnTo>
                <a:lnTo>
                  <a:pt x="19465" y="775831"/>
                </a:lnTo>
                <a:lnTo>
                  <a:pt x="5224" y="754727"/>
                </a:lnTo>
                <a:lnTo>
                  <a:pt x="0" y="728913"/>
                </a:lnTo>
                <a:lnTo>
                  <a:pt x="0" y="636770"/>
                </a:lnTo>
                <a:lnTo>
                  <a:pt x="7429" y="629338"/>
                </a:lnTo>
                <a:lnTo>
                  <a:pt x="838953" y="629338"/>
                </a:lnTo>
                <a:lnTo>
                  <a:pt x="846385" y="636770"/>
                </a:lnTo>
                <a:lnTo>
                  <a:pt x="846385" y="662530"/>
                </a:lnTo>
                <a:lnTo>
                  <a:pt x="33191" y="662530"/>
                </a:lnTo>
                <a:lnTo>
                  <a:pt x="33191" y="728913"/>
                </a:lnTo>
                <a:lnTo>
                  <a:pt x="35804" y="741820"/>
                </a:lnTo>
                <a:lnTo>
                  <a:pt x="42924" y="752372"/>
                </a:lnTo>
                <a:lnTo>
                  <a:pt x="53475" y="759492"/>
                </a:lnTo>
                <a:lnTo>
                  <a:pt x="66383" y="762104"/>
                </a:lnTo>
                <a:lnTo>
                  <a:pt x="836182" y="762104"/>
                </a:lnTo>
                <a:lnTo>
                  <a:pt x="826920" y="775831"/>
                </a:lnTo>
                <a:lnTo>
                  <a:pt x="805816" y="790071"/>
                </a:lnTo>
                <a:lnTo>
                  <a:pt x="780002" y="795296"/>
                </a:lnTo>
                <a:close/>
              </a:path>
              <a:path w="846454" h="795654">
                <a:moveTo>
                  <a:pt x="504160" y="728913"/>
                </a:moveTo>
                <a:lnTo>
                  <a:pt x="342225" y="728913"/>
                </a:lnTo>
                <a:lnTo>
                  <a:pt x="336478" y="725361"/>
                </a:lnTo>
                <a:lnTo>
                  <a:pt x="305063" y="662530"/>
                </a:lnTo>
                <a:lnTo>
                  <a:pt x="342172" y="662530"/>
                </a:lnTo>
                <a:lnTo>
                  <a:pt x="358767" y="695721"/>
                </a:lnTo>
                <a:lnTo>
                  <a:pt x="524725" y="695721"/>
                </a:lnTo>
                <a:lnTo>
                  <a:pt x="509905" y="725361"/>
                </a:lnTo>
                <a:lnTo>
                  <a:pt x="504160" y="728913"/>
                </a:lnTo>
                <a:close/>
              </a:path>
              <a:path w="846454" h="795654">
                <a:moveTo>
                  <a:pt x="524725" y="695721"/>
                </a:moveTo>
                <a:lnTo>
                  <a:pt x="487615" y="695721"/>
                </a:lnTo>
                <a:lnTo>
                  <a:pt x="504211" y="662530"/>
                </a:lnTo>
                <a:lnTo>
                  <a:pt x="541321" y="662530"/>
                </a:lnTo>
                <a:lnTo>
                  <a:pt x="524725" y="695721"/>
                </a:lnTo>
                <a:close/>
              </a:path>
              <a:path w="846454" h="795654">
                <a:moveTo>
                  <a:pt x="836182" y="762104"/>
                </a:moveTo>
                <a:lnTo>
                  <a:pt x="780002" y="762104"/>
                </a:lnTo>
                <a:lnTo>
                  <a:pt x="792909" y="759492"/>
                </a:lnTo>
                <a:lnTo>
                  <a:pt x="803461" y="752372"/>
                </a:lnTo>
                <a:lnTo>
                  <a:pt x="810581" y="741820"/>
                </a:lnTo>
                <a:lnTo>
                  <a:pt x="813193" y="728913"/>
                </a:lnTo>
                <a:lnTo>
                  <a:pt x="813193" y="662530"/>
                </a:lnTo>
                <a:lnTo>
                  <a:pt x="846385" y="662530"/>
                </a:lnTo>
                <a:lnTo>
                  <a:pt x="846385" y="728913"/>
                </a:lnTo>
                <a:lnTo>
                  <a:pt x="841160" y="754727"/>
                </a:lnTo>
                <a:lnTo>
                  <a:pt x="836182" y="7621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4" name="bg object 11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0030219" y="6157156"/>
            <a:ext cx="251531" cy="251533"/>
          </a:xfrm>
          <a:prstGeom prst="rect">
            <a:avLst/>
          </a:prstGeom>
        </p:spPr>
      </p:pic>
      <p:sp>
        <p:nvSpPr>
          <p:cNvPr id="115" name="bg object 115"/>
          <p:cNvSpPr/>
          <p:nvPr/>
        </p:nvSpPr>
        <p:spPr>
          <a:xfrm>
            <a:off x="8581070" y="6060285"/>
            <a:ext cx="846455" cy="845819"/>
          </a:xfrm>
          <a:custGeom>
            <a:avLst/>
            <a:gdLst/>
            <a:ahLst/>
            <a:cxnLst/>
            <a:rect l="l" t="t" r="r" b="b"/>
            <a:pathLst>
              <a:path w="846454" h="845820">
                <a:moveTo>
                  <a:pt x="423192" y="845820"/>
                </a:moveTo>
                <a:lnTo>
                  <a:pt x="373803" y="843280"/>
                </a:lnTo>
                <a:lnTo>
                  <a:pt x="326097" y="834390"/>
                </a:lnTo>
                <a:lnTo>
                  <a:pt x="280389" y="821690"/>
                </a:lnTo>
                <a:lnTo>
                  <a:pt x="236998" y="802640"/>
                </a:lnTo>
                <a:lnTo>
                  <a:pt x="196237" y="779780"/>
                </a:lnTo>
                <a:lnTo>
                  <a:pt x="158425" y="753110"/>
                </a:lnTo>
                <a:lnTo>
                  <a:pt x="123877" y="721360"/>
                </a:lnTo>
                <a:lnTo>
                  <a:pt x="92909" y="687070"/>
                </a:lnTo>
                <a:lnTo>
                  <a:pt x="65838" y="648970"/>
                </a:lnTo>
                <a:lnTo>
                  <a:pt x="42979" y="608330"/>
                </a:lnTo>
                <a:lnTo>
                  <a:pt x="24650" y="565150"/>
                </a:lnTo>
                <a:lnTo>
                  <a:pt x="11166" y="519430"/>
                </a:lnTo>
                <a:lnTo>
                  <a:pt x="2844" y="472440"/>
                </a:lnTo>
                <a:lnTo>
                  <a:pt x="0" y="422910"/>
                </a:lnTo>
                <a:lnTo>
                  <a:pt x="2844" y="373380"/>
                </a:lnTo>
                <a:lnTo>
                  <a:pt x="11168" y="325120"/>
                </a:lnTo>
                <a:lnTo>
                  <a:pt x="24653" y="279400"/>
                </a:lnTo>
                <a:lnTo>
                  <a:pt x="42984" y="236220"/>
                </a:lnTo>
                <a:lnTo>
                  <a:pt x="65845" y="195580"/>
                </a:lnTo>
                <a:lnTo>
                  <a:pt x="92918" y="157480"/>
                </a:lnTo>
                <a:lnTo>
                  <a:pt x="123888" y="123190"/>
                </a:lnTo>
                <a:lnTo>
                  <a:pt x="158438" y="92710"/>
                </a:lnTo>
                <a:lnTo>
                  <a:pt x="196251" y="64770"/>
                </a:lnTo>
                <a:lnTo>
                  <a:pt x="237011" y="41910"/>
                </a:lnTo>
                <a:lnTo>
                  <a:pt x="280401" y="24130"/>
                </a:lnTo>
                <a:lnTo>
                  <a:pt x="326106" y="10160"/>
                </a:lnTo>
                <a:lnTo>
                  <a:pt x="373809" y="2540"/>
                </a:lnTo>
                <a:lnTo>
                  <a:pt x="423192" y="0"/>
                </a:lnTo>
                <a:lnTo>
                  <a:pt x="472581" y="2540"/>
                </a:lnTo>
                <a:lnTo>
                  <a:pt x="520288" y="10160"/>
                </a:lnTo>
                <a:lnTo>
                  <a:pt x="565995" y="24130"/>
                </a:lnTo>
                <a:lnTo>
                  <a:pt x="593890" y="35560"/>
                </a:lnTo>
                <a:lnTo>
                  <a:pt x="406596" y="35560"/>
                </a:lnTo>
                <a:lnTo>
                  <a:pt x="397493" y="40640"/>
                </a:lnTo>
                <a:lnTo>
                  <a:pt x="343212" y="40640"/>
                </a:lnTo>
                <a:lnTo>
                  <a:pt x="294137" y="54610"/>
                </a:lnTo>
                <a:lnTo>
                  <a:pt x="247878" y="73660"/>
                </a:lnTo>
                <a:lnTo>
                  <a:pt x="204893" y="99060"/>
                </a:lnTo>
                <a:lnTo>
                  <a:pt x="165642" y="129540"/>
                </a:lnTo>
                <a:lnTo>
                  <a:pt x="130583" y="165100"/>
                </a:lnTo>
                <a:lnTo>
                  <a:pt x="100176" y="204470"/>
                </a:lnTo>
                <a:lnTo>
                  <a:pt x="74879" y="247650"/>
                </a:lnTo>
                <a:lnTo>
                  <a:pt x="55151" y="293370"/>
                </a:lnTo>
                <a:lnTo>
                  <a:pt x="41452" y="342900"/>
                </a:lnTo>
                <a:lnTo>
                  <a:pt x="98336" y="342900"/>
                </a:lnTo>
                <a:lnTo>
                  <a:pt x="95773" y="344170"/>
                </a:lnTo>
                <a:lnTo>
                  <a:pt x="61640" y="369570"/>
                </a:lnTo>
                <a:lnTo>
                  <a:pt x="40462" y="394970"/>
                </a:lnTo>
                <a:lnTo>
                  <a:pt x="33191" y="422910"/>
                </a:lnTo>
                <a:lnTo>
                  <a:pt x="40462" y="449580"/>
                </a:lnTo>
                <a:lnTo>
                  <a:pt x="61640" y="476250"/>
                </a:lnTo>
                <a:lnTo>
                  <a:pt x="95772" y="500380"/>
                </a:lnTo>
                <a:lnTo>
                  <a:pt x="100898" y="502920"/>
                </a:lnTo>
                <a:lnTo>
                  <a:pt x="41452" y="502920"/>
                </a:lnTo>
                <a:lnTo>
                  <a:pt x="55151" y="551180"/>
                </a:lnTo>
                <a:lnTo>
                  <a:pt x="74879" y="598170"/>
                </a:lnTo>
                <a:lnTo>
                  <a:pt x="100176" y="641350"/>
                </a:lnTo>
                <a:lnTo>
                  <a:pt x="130583" y="680720"/>
                </a:lnTo>
                <a:lnTo>
                  <a:pt x="165642" y="715010"/>
                </a:lnTo>
                <a:lnTo>
                  <a:pt x="204893" y="745490"/>
                </a:lnTo>
                <a:lnTo>
                  <a:pt x="247878" y="770890"/>
                </a:lnTo>
                <a:lnTo>
                  <a:pt x="294137" y="791210"/>
                </a:lnTo>
                <a:lnTo>
                  <a:pt x="343212" y="803910"/>
                </a:lnTo>
                <a:lnTo>
                  <a:pt x="395217" y="803910"/>
                </a:lnTo>
                <a:lnTo>
                  <a:pt x="406596" y="810260"/>
                </a:lnTo>
                <a:lnTo>
                  <a:pt x="592018" y="810260"/>
                </a:lnTo>
                <a:lnTo>
                  <a:pt x="565983" y="821690"/>
                </a:lnTo>
                <a:lnTo>
                  <a:pt x="520278" y="834390"/>
                </a:lnTo>
                <a:lnTo>
                  <a:pt x="472576" y="843280"/>
                </a:lnTo>
                <a:lnTo>
                  <a:pt x="423192" y="845820"/>
                </a:lnTo>
                <a:close/>
              </a:path>
              <a:path w="846454" h="845820">
                <a:moveTo>
                  <a:pt x="555335" y="250190"/>
                </a:moveTo>
                <a:lnTo>
                  <a:pt x="291050" y="250190"/>
                </a:lnTo>
                <a:lnTo>
                  <a:pt x="319099" y="246380"/>
                </a:lnTo>
                <a:lnTo>
                  <a:pt x="347763" y="243840"/>
                </a:lnTo>
                <a:lnTo>
                  <a:pt x="406596" y="241300"/>
                </a:lnTo>
                <a:lnTo>
                  <a:pt x="406596" y="35560"/>
                </a:lnTo>
                <a:lnTo>
                  <a:pt x="439788" y="35560"/>
                </a:lnTo>
                <a:lnTo>
                  <a:pt x="439788" y="241300"/>
                </a:lnTo>
                <a:lnTo>
                  <a:pt x="498622" y="243840"/>
                </a:lnTo>
                <a:lnTo>
                  <a:pt x="527286" y="246380"/>
                </a:lnTo>
                <a:lnTo>
                  <a:pt x="555335" y="250190"/>
                </a:lnTo>
                <a:close/>
              </a:path>
              <a:path w="846454" h="845820">
                <a:moveTo>
                  <a:pt x="589022" y="250190"/>
                </a:moveTo>
                <a:lnTo>
                  <a:pt x="555335" y="250190"/>
                </a:lnTo>
                <a:lnTo>
                  <a:pt x="549014" y="220980"/>
                </a:lnTo>
                <a:lnTo>
                  <a:pt x="541685" y="193040"/>
                </a:lnTo>
                <a:lnTo>
                  <a:pt x="524085" y="140970"/>
                </a:lnTo>
                <a:lnTo>
                  <a:pt x="505232" y="101600"/>
                </a:lnTo>
                <a:lnTo>
                  <a:pt x="462546" y="48260"/>
                </a:lnTo>
                <a:lnTo>
                  <a:pt x="439788" y="35560"/>
                </a:lnTo>
                <a:lnTo>
                  <a:pt x="593890" y="35560"/>
                </a:lnTo>
                <a:lnTo>
                  <a:pt x="606287" y="40640"/>
                </a:lnTo>
                <a:lnTo>
                  <a:pt x="503172" y="40640"/>
                </a:lnTo>
                <a:lnTo>
                  <a:pt x="529404" y="77470"/>
                </a:lnTo>
                <a:lnTo>
                  <a:pt x="550838" y="119380"/>
                </a:lnTo>
                <a:lnTo>
                  <a:pt x="567847" y="165100"/>
                </a:lnTo>
                <a:lnTo>
                  <a:pt x="580804" y="210820"/>
                </a:lnTo>
                <a:lnTo>
                  <a:pt x="589022" y="250190"/>
                </a:lnTo>
                <a:close/>
              </a:path>
              <a:path w="846454" h="845820">
                <a:moveTo>
                  <a:pt x="98336" y="342900"/>
                </a:moveTo>
                <a:lnTo>
                  <a:pt x="41452" y="342900"/>
                </a:lnTo>
                <a:lnTo>
                  <a:pt x="77558" y="316230"/>
                </a:lnTo>
                <a:lnTo>
                  <a:pt x="119836" y="294640"/>
                </a:lnTo>
                <a:lnTo>
                  <a:pt x="165547" y="278130"/>
                </a:lnTo>
                <a:lnTo>
                  <a:pt x="211949" y="265430"/>
                </a:lnTo>
                <a:lnTo>
                  <a:pt x="256302" y="255270"/>
                </a:lnTo>
                <a:lnTo>
                  <a:pt x="265582" y="210820"/>
                </a:lnTo>
                <a:lnTo>
                  <a:pt x="278541" y="165100"/>
                </a:lnTo>
                <a:lnTo>
                  <a:pt x="295550" y="119380"/>
                </a:lnTo>
                <a:lnTo>
                  <a:pt x="316983" y="77470"/>
                </a:lnTo>
                <a:lnTo>
                  <a:pt x="343212" y="40640"/>
                </a:lnTo>
                <a:lnTo>
                  <a:pt x="397493" y="40640"/>
                </a:lnTo>
                <a:lnTo>
                  <a:pt x="383838" y="48260"/>
                </a:lnTo>
                <a:lnTo>
                  <a:pt x="361844" y="69850"/>
                </a:lnTo>
                <a:lnTo>
                  <a:pt x="322300" y="140970"/>
                </a:lnTo>
                <a:lnTo>
                  <a:pt x="304698" y="193040"/>
                </a:lnTo>
                <a:lnTo>
                  <a:pt x="291050" y="250190"/>
                </a:lnTo>
                <a:lnTo>
                  <a:pt x="589022" y="250190"/>
                </a:lnTo>
                <a:lnTo>
                  <a:pt x="590083" y="255270"/>
                </a:lnTo>
                <a:lnTo>
                  <a:pt x="634442" y="265430"/>
                </a:lnTo>
                <a:lnTo>
                  <a:pt x="666924" y="274320"/>
                </a:lnTo>
                <a:lnTo>
                  <a:pt x="406596" y="274320"/>
                </a:lnTo>
                <a:lnTo>
                  <a:pt x="375300" y="275590"/>
                </a:lnTo>
                <a:lnTo>
                  <a:pt x="314490" y="280670"/>
                </a:lnTo>
                <a:lnTo>
                  <a:pt x="285193" y="284480"/>
                </a:lnTo>
                <a:lnTo>
                  <a:pt x="284452" y="290830"/>
                </a:lnTo>
                <a:lnTo>
                  <a:pt x="250857" y="290830"/>
                </a:lnTo>
                <a:lnTo>
                  <a:pt x="221499" y="297180"/>
                </a:lnTo>
                <a:lnTo>
                  <a:pt x="193462" y="303530"/>
                </a:lnTo>
                <a:lnTo>
                  <a:pt x="166885" y="312420"/>
                </a:lnTo>
                <a:lnTo>
                  <a:pt x="141907" y="321310"/>
                </a:lnTo>
                <a:lnTo>
                  <a:pt x="98336" y="342900"/>
                </a:lnTo>
                <a:close/>
              </a:path>
              <a:path w="846454" h="845820">
                <a:moveTo>
                  <a:pt x="838284" y="342900"/>
                </a:moveTo>
                <a:lnTo>
                  <a:pt x="804932" y="342900"/>
                </a:lnTo>
                <a:lnTo>
                  <a:pt x="791233" y="293370"/>
                </a:lnTo>
                <a:lnTo>
                  <a:pt x="771506" y="247650"/>
                </a:lnTo>
                <a:lnTo>
                  <a:pt x="746209" y="204470"/>
                </a:lnTo>
                <a:lnTo>
                  <a:pt x="715801" y="165100"/>
                </a:lnTo>
                <a:lnTo>
                  <a:pt x="680743" y="129540"/>
                </a:lnTo>
                <a:lnTo>
                  <a:pt x="641491" y="99060"/>
                </a:lnTo>
                <a:lnTo>
                  <a:pt x="598506" y="73660"/>
                </a:lnTo>
                <a:lnTo>
                  <a:pt x="552247" y="54610"/>
                </a:lnTo>
                <a:lnTo>
                  <a:pt x="503172" y="40640"/>
                </a:lnTo>
                <a:lnTo>
                  <a:pt x="606287" y="40640"/>
                </a:lnTo>
                <a:lnTo>
                  <a:pt x="650147" y="64770"/>
                </a:lnTo>
                <a:lnTo>
                  <a:pt x="687960" y="92710"/>
                </a:lnTo>
                <a:lnTo>
                  <a:pt x="722508" y="123190"/>
                </a:lnTo>
                <a:lnTo>
                  <a:pt x="753476" y="157480"/>
                </a:lnTo>
                <a:lnTo>
                  <a:pt x="780547" y="195580"/>
                </a:lnTo>
                <a:lnTo>
                  <a:pt x="803405" y="236220"/>
                </a:lnTo>
                <a:lnTo>
                  <a:pt x="821735" y="279400"/>
                </a:lnTo>
                <a:lnTo>
                  <a:pt x="835218" y="325120"/>
                </a:lnTo>
                <a:lnTo>
                  <a:pt x="838284" y="342900"/>
                </a:lnTo>
                <a:close/>
              </a:path>
              <a:path w="846454" h="845820">
                <a:moveTo>
                  <a:pt x="439788" y="570230"/>
                </a:moveTo>
                <a:lnTo>
                  <a:pt x="406596" y="570230"/>
                </a:lnTo>
                <a:lnTo>
                  <a:pt x="406596" y="274320"/>
                </a:lnTo>
                <a:lnTo>
                  <a:pt x="439788" y="274320"/>
                </a:lnTo>
                <a:lnTo>
                  <a:pt x="439788" y="570230"/>
                </a:lnTo>
                <a:close/>
              </a:path>
              <a:path w="846454" h="845820">
                <a:moveTo>
                  <a:pt x="671557" y="570230"/>
                </a:moveTo>
                <a:lnTo>
                  <a:pt x="439788" y="570230"/>
                </a:lnTo>
                <a:lnTo>
                  <a:pt x="501822" y="567690"/>
                </a:lnTo>
                <a:lnTo>
                  <a:pt x="561191" y="560070"/>
                </a:lnTo>
                <a:lnTo>
                  <a:pt x="567570" y="505460"/>
                </a:lnTo>
                <a:lnTo>
                  <a:pt x="570542" y="452120"/>
                </a:lnTo>
                <a:lnTo>
                  <a:pt x="570609" y="393700"/>
                </a:lnTo>
                <a:lnTo>
                  <a:pt x="567492" y="339090"/>
                </a:lnTo>
                <a:lnTo>
                  <a:pt x="567420" y="337820"/>
                </a:lnTo>
                <a:lnTo>
                  <a:pt x="561191" y="284480"/>
                </a:lnTo>
                <a:lnTo>
                  <a:pt x="531893" y="280670"/>
                </a:lnTo>
                <a:lnTo>
                  <a:pt x="471085" y="275590"/>
                </a:lnTo>
                <a:lnTo>
                  <a:pt x="439788" y="274320"/>
                </a:lnTo>
                <a:lnTo>
                  <a:pt x="666924" y="274320"/>
                </a:lnTo>
                <a:lnTo>
                  <a:pt x="680846" y="278130"/>
                </a:lnTo>
                <a:lnTo>
                  <a:pt x="716006" y="290830"/>
                </a:lnTo>
                <a:lnTo>
                  <a:pt x="595530" y="290830"/>
                </a:lnTo>
                <a:lnTo>
                  <a:pt x="601197" y="344170"/>
                </a:lnTo>
                <a:lnTo>
                  <a:pt x="603736" y="393700"/>
                </a:lnTo>
                <a:lnTo>
                  <a:pt x="603764" y="452120"/>
                </a:lnTo>
                <a:lnTo>
                  <a:pt x="601200" y="500380"/>
                </a:lnTo>
                <a:lnTo>
                  <a:pt x="601133" y="501650"/>
                </a:lnTo>
                <a:lnTo>
                  <a:pt x="601065" y="502920"/>
                </a:lnTo>
                <a:lnTo>
                  <a:pt x="600998" y="504190"/>
                </a:lnTo>
                <a:lnTo>
                  <a:pt x="595528" y="554990"/>
                </a:lnTo>
                <a:lnTo>
                  <a:pt x="713488" y="554990"/>
                </a:lnTo>
                <a:lnTo>
                  <a:pt x="680838" y="567690"/>
                </a:lnTo>
                <a:lnTo>
                  <a:pt x="671557" y="570230"/>
                </a:lnTo>
                <a:close/>
              </a:path>
              <a:path w="846454" h="845820">
                <a:moveTo>
                  <a:pt x="284600" y="554990"/>
                </a:moveTo>
                <a:lnTo>
                  <a:pt x="250855" y="554990"/>
                </a:lnTo>
                <a:lnTo>
                  <a:pt x="245187" y="501650"/>
                </a:lnTo>
                <a:lnTo>
                  <a:pt x="242707" y="452120"/>
                </a:lnTo>
                <a:lnTo>
                  <a:pt x="242644" y="450850"/>
                </a:lnTo>
                <a:lnTo>
                  <a:pt x="242553" y="393700"/>
                </a:lnTo>
                <a:lnTo>
                  <a:pt x="245249" y="344170"/>
                </a:lnTo>
                <a:lnTo>
                  <a:pt x="245318" y="342900"/>
                </a:lnTo>
                <a:lnTo>
                  <a:pt x="245387" y="341630"/>
                </a:lnTo>
                <a:lnTo>
                  <a:pt x="250857" y="290830"/>
                </a:lnTo>
                <a:lnTo>
                  <a:pt x="284452" y="290830"/>
                </a:lnTo>
                <a:lnTo>
                  <a:pt x="278815" y="339090"/>
                </a:lnTo>
                <a:lnTo>
                  <a:pt x="275840" y="393700"/>
                </a:lnTo>
                <a:lnTo>
                  <a:pt x="275776" y="452120"/>
                </a:lnTo>
                <a:lnTo>
                  <a:pt x="278594" y="500380"/>
                </a:lnTo>
                <a:lnTo>
                  <a:pt x="278668" y="501650"/>
                </a:lnTo>
                <a:lnTo>
                  <a:pt x="278742" y="502920"/>
                </a:lnTo>
                <a:lnTo>
                  <a:pt x="278817" y="504190"/>
                </a:lnTo>
                <a:lnTo>
                  <a:pt x="278891" y="505460"/>
                </a:lnTo>
                <a:lnTo>
                  <a:pt x="278965" y="506730"/>
                </a:lnTo>
                <a:lnTo>
                  <a:pt x="284600" y="554990"/>
                </a:lnTo>
                <a:close/>
              </a:path>
              <a:path w="846454" h="845820">
                <a:moveTo>
                  <a:pt x="713488" y="554990"/>
                </a:moveTo>
                <a:lnTo>
                  <a:pt x="595528" y="554990"/>
                </a:lnTo>
                <a:lnTo>
                  <a:pt x="624886" y="548640"/>
                </a:lnTo>
                <a:lnTo>
                  <a:pt x="652923" y="541020"/>
                </a:lnTo>
                <a:lnTo>
                  <a:pt x="704478" y="523240"/>
                </a:lnTo>
                <a:lnTo>
                  <a:pt x="750612" y="500380"/>
                </a:lnTo>
                <a:lnTo>
                  <a:pt x="784744" y="476250"/>
                </a:lnTo>
                <a:lnTo>
                  <a:pt x="813193" y="422910"/>
                </a:lnTo>
                <a:lnTo>
                  <a:pt x="805922" y="394970"/>
                </a:lnTo>
                <a:lnTo>
                  <a:pt x="750612" y="344170"/>
                </a:lnTo>
                <a:lnTo>
                  <a:pt x="704479" y="321310"/>
                </a:lnTo>
                <a:lnTo>
                  <a:pt x="652924" y="303530"/>
                </a:lnTo>
                <a:lnTo>
                  <a:pt x="595530" y="290830"/>
                </a:lnTo>
                <a:lnTo>
                  <a:pt x="716006" y="290830"/>
                </a:lnTo>
                <a:lnTo>
                  <a:pt x="726554" y="294640"/>
                </a:lnTo>
                <a:lnTo>
                  <a:pt x="768830" y="316230"/>
                </a:lnTo>
                <a:lnTo>
                  <a:pt x="804932" y="342900"/>
                </a:lnTo>
                <a:lnTo>
                  <a:pt x="838284" y="342900"/>
                </a:lnTo>
                <a:lnTo>
                  <a:pt x="843541" y="373380"/>
                </a:lnTo>
                <a:lnTo>
                  <a:pt x="846385" y="422910"/>
                </a:lnTo>
                <a:lnTo>
                  <a:pt x="843540" y="472440"/>
                </a:lnTo>
                <a:lnTo>
                  <a:pt x="838141" y="502920"/>
                </a:lnTo>
                <a:lnTo>
                  <a:pt x="804932" y="502920"/>
                </a:lnTo>
                <a:lnTo>
                  <a:pt x="768826" y="528320"/>
                </a:lnTo>
                <a:lnTo>
                  <a:pt x="726548" y="549910"/>
                </a:lnTo>
                <a:lnTo>
                  <a:pt x="713488" y="554990"/>
                </a:lnTo>
                <a:close/>
              </a:path>
              <a:path w="846454" h="845820">
                <a:moveTo>
                  <a:pt x="395217" y="803910"/>
                </a:moveTo>
                <a:lnTo>
                  <a:pt x="343212" y="803910"/>
                </a:lnTo>
                <a:lnTo>
                  <a:pt x="316980" y="768350"/>
                </a:lnTo>
                <a:lnTo>
                  <a:pt x="295546" y="726440"/>
                </a:lnTo>
                <a:lnTo>
                  <a:pt x="278537" y="680720"/>
                </a:lnTo>
                <a:lnTo>
                  <a:pt x="265580" y="633730"/>
                </a:lnTo>
                <a:lnTo>
                  <a:pt x="256302" y="589280"/>
                </a:lnTo>
                <a:lnTo>
                  <a:pt x="211942" y="580390"/>
                </a:lnTo>
                <a:lnTo>
                  <a:pt x="165538" y="567690"/>
                </a:lnTo>
                <a:lnTo>
                  <a:pt x="119830" y="549910"/>
                </a:lnTo>
                <a:lnTo>
                  <a:pt x="77555" y="528320"/>
                </a:lnTo>
                <a:lnTo>
                  <a:pt x="41452" y="502920"/>
                </a:lnTo>
                <a:lnTo>
                  <a:pt x="100898" y="502920"/>
                </a:lnTo>
                <a:lnTo>
                  <a:pt x="141905" y="523240"/>
                </a:lnTo>
                <a:lnTo>
                  <a:pt x="166884" y="532130"/>
                </a:lnTo>
                <a:lnTo>
                  <a:pt x="193461" y="541020"/>
                </a:lnTo>
                <a:lnTo>
                  <a:pt x="221497" y="548640"/>
                </a:lnTo>
                <a:lnTo>
                  <a:pt x="250855" y="554990"/>
                </a:lnTo>
                <a:lnTo>
                  <a:pt x="284600" y="554990"/>
                </a:lnTo>
                <a:lnTo>
                  <a:pt x="285193" y="560070"/>
                </a:lnTo>
                <a:lnTo>
                  <a:pt x="344562" y="567690"/>
                </a:lnTo>
                <a:lnTo>
                  <a:pt x="406596" y="570230"/>
                </a:lnTo>
                <a:lnTo>
                  <a:pt x="671557" y="570230"/>
                </a:lnTo>
                <a:lnTo>
                  <a:pt x="634436" y="580390"/>
                </a:lnTo>
                <a:lnTo>
                  <a:pt x="590083" y="589280"/>
                </a:lnTo>
                <a:lnTo>
                  <a:pt x="589022" y="594360"/>
                </a:lnTo>
                <a:lnTo>
                  <a:pt x="291050" y="594360"/>
                </a:lnTo>
                <a:lnTo>
                  <a:pt x="304700" y="652780"/>
                </a:lnTo>
                <a:lnTo>
                  <a:pt x="322300" y="703580"/>
                </a:lnTo>
                <a:lnTo>
                  <a:pt x="341152" y="744220"/>
                </a:lnTo>
                <a:lnTo>
                  <a:pt x="383838" y="797560"/>
                </a:lnTo>
                <a:lnTo>
                  <a:pt x="395217" y="803910"/>
                </a:lnTo>
                <a:close/>
              </a:path>
              <a:path w="846454" h="845820">
                <a:moveTo>
                  <a:pt x="606481" y="803910"/>
                </a:moveTo>
                <a:lnTo>
                  <a:pt x="503172" y="803910"/>
                </a:lnTo>
                <a:lnTo>
                  <a:pt x="552247" y="791210"/>
                </a:lnTo>
                <a:lnTo>
                  <a:pt x="598506" y="770890"/>
                </a:lnTo>
                <a:lnTo>
                  <a:pt x="641491" y="745490"/>
                </a:lnTo>
                <a:lnTo>
                  <a:pt x="680743" y="715010"/>
                </a:lnTo>
                <a:lnTo>
                  <a:pt x="715801" y="680720"/>
                </a:lnTo>
                <a:lnTo>
                  <a:pt x="746209" y="641350"/>
                </a:lnTo>
                <a:lnTo>
                  <a:pt x="771506" y="598170"/>
                </a:lnTo>
                <a:lnTo>
                  <a:pt x="791233" y="551180"/>
                </a:lnTo>
                <a:lnTo>
                  <a:pt x="804932" y="502920"/>
                </a:lnTo>
                <a:lnTo>
                  <a:pt x="838141" y="502920"/>
                </a:lnTo>
                <a:lnTo>
                  <a:pt x="821731" y="565150"/>
                </a:lnTo>
                <a:lnTo>
                  <a:pt x="803400" y="608330"/>
                </a:lnTo>
                <a:lnTo>
                  <a:pt x="780540" y="648970"/>
                </a:lnTo>
                <a:lnTo>
                  <a:pt x="753466" y="687070"/>
                </a:lnTo>
                <a:lnTo>
                  <a:pt x="722497" y="721360"/>
                </a:lnTo>
                <a:lnTo>
                  <a:pt x="687947" y="753110"/>
                </a:lnTo>
                <a:lnTo>
                  <a:pt x="650134" y="779780"/>
                </a:lnTo>
                <a:lnTo>
                  <a:pt x="609374" y="802640"/>
                </a:lnTo>
                <a:lnTo>
                  <a:pt x="606481" y="803910"/>
                </a:lnTo>
                <a:close/>
              </a:path>
              <a:path w="846454" h="845820">
                <a:moveTo>
                  <a:pt x="439788" y="810260"/>
                </a:moveTo>
                <a:lnTo>
                  <a:pt x="406596" y="810260"/>
                </a:lnTo>
                <a:lnTo>
                  <a:pt x="406596" y="603250"/>
                </a:lnTo>
                <a:lnTo>
                  <a:pt x="347763" y="600710"/>
                </a:lnTo>
                <a:lnTo>
                  <a:pt x="319099" y="598170"/>
                </a:lnTo>
                <a:lnTo>
                  <a:pt x="291050" y="594360"/>
                </a:lnTo>
                <a:lnTo>
                  <a:pt x="555335" y="594360"/>
                </a:lnTo>
                <a:lnTo>
                  <a:pt x="527286" y="598170"/>
                </a:lnTo>
                <a:lnTo>
                  <a:pt x="498622" y="600710"/>
                </a:lnTo>
                <a:lnTo>
                  <a:pt x="439788" y="603250"/>
                </a:lnTo>
                <a:lnTo>
                  <a:pt x="439788" y="810260"/>
                </a:lnTo>
                <a:close/>
              </a:path>
              <a:path w="846454" h="845820">
                <a:moveTo>
                  <a:pt x="592018" y="810260"/>
                </a:moveTo>
                <a:lnTo>
                  <a:pt x="439788" y="810260"/>
                </a:lnTo>
                <a:lnTo>
                  <a:pt x="462546" y="797560"/>
                </a:lnTo>
                <a:lnTo>
                  <a:pt x="484540" y="774700"/>
                </a:lnTo>
                <a:lnTo>
                  <a:pt x="524085" y="703580"/>
                </a:lnTo>
                <a:lnTo>
                  <a:pt x="541686" y="652780"/>
                </a:lnTo>
                <a:lnTo>
                  <a:pt x="555335" y="594360"/>
                </a:lnTo>
                <a:lnTo>
                  <a:pt x="589022" y="594360"/>
                </a:lnTo>
                <a:lnTo>
                  <a:pt x="580802" y="633730"/>
                </a:lnTo>
                <a:lnTo>
                  <a:pt x="567844" y="680720"/>
                </a:lnTo>
                <a:lnTo>
                  <a:pt x="550835" y="726440"/>
                </a:lnTo>
                <a:lnTo>
                  <a:pt x="529402" y="768350"/>
                </a:lnTo>
                <a:lnTo>
                  <a:pt x="503172" y="803910"/>
                </a:lnTo>
                <a:lnTo>
                  <a:pt x="606481" y="803910"/>
                </a:lnTo>
                <a:lnTo>
                  <a:pt x="592018" y="8102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6" name="bg object 11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584812" y="6259434"/>
            <a:ext cx="99771" cy="166109"/>
          </a:xfrm>
          <a:prstGeom prst="rect">
            <a:avLst/>
          </a:prstGeom>
        </p:spPr>
      </p:pic>
      <p:pic>
        <p:nvPicPr>
          <p:cNvPr id="117" name="bg object 117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816957" y="6259434"/>
            <a:ext cx="99769" cy="166092"/>
          </a:xfrm>
          <a:prstGeom prst="rect">
            <a:avLst/>
          </a:prstGeom>
        </p:spPr>
      </p:pic>
      <p:pic>
        <p:nvPicPr>
          <p:cNvPr id="118" name="bg object 118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717967" y="6259629"/>
            <a:ext cx="65799" cy="165766"/>
          </a:xfrm>
          <a:prstGeom prst="rect">
            <a:avLst/>
          </a:prstGeom>
        </p:spPr>
      </p:pic>
      <p:sp>
        <p:nvSpPr>
          <p:cNvPr id="119" name="bg object 119"/>
          <p:cNvSpPr/>
          <p:nvPr/>
        </p:nvSpPr>
        <p:spPr>
          <a:xfrm>
            <a:off x="7900131" y="6342413"/>
            <a:ext cx="365125" cy="215900"/>
          </a:xfrm>
          <a:custGeom>
            <a:avLst/>
            <a:gdLst/>
            <a:ahLst/>
            <a:cxnLst/>
            <a:rect l="l" t="t" r="r" b="b"/>
            <a:pathLst>
              <a:path w="365125" h="215900">
                <a:moveTo>
                  <a:pt x="357675" y="215745"/>
                </a:moveTo>
                <a:lnTo>
                  <a:pt x="7429" y="215745"/>
                </a:lnTo>
                <a:lnTo>
                  <a:pt x="0" y="208313"/>
                </a:lnTo>
                <a:lnTo>
                  <a:pt x="0" y="189985"/>
                </a:lnTo>
                <a:lnTo>
                  <a:pt x="7429" y="182553"/>
                </a:lnTo>
                <a:lnTo>
                  <a:pt x="16595" y="182553"/>
                </a:lnTo>
                <a:lnTo>
                  <a:pt x="33191" y="182553"/>
                </a:lnTo>
                <a:lnTo>
                  <a:pt x="33191" y="123600"/>
                </a:lnTo>
                <a:lnTo>
                  <a:pt x="40623" y="116170"/>
                </a:lnTo>
                <a:lnTo>
                  <a:pt x="58951" y="116170"/>
                </a:lnTo>
                <a:lnTo>
                  <a:pt x="66383" y="123600"/>
                </a:lnTo>
                <a:lnTo>
                  <a:pt x="66383" y="182553"/>
                </a:lnTo>
                <a:lnTo>
                  <a:pt x="99574" y="182553"/>
                </a:lnTo>
                <a:lnTo>
                  <a:pt x="99574" y="73813"/>
                </a:lnTo>
                <a:lnTo>
                  <a:pt x="107006" y="66383"/>
                </a:lnTo>
                <a:lnTo>
                  <a:pt x="125334" y="66383"/>
                </a:lnTo>
                <a:lnTo>
                  <a:pt x="132766" y="73813"/>
                </a:lnTo>
                <a:lnTo>
                  <a:pt x="132766" y="182553"/>
                </a:lnTo>
                <a:lnTo>
                  <a:pt x="165957" y="182553"/>
                </a:lnTo>
                <a:lnTo>
                  <a:pt x="165957" y="107004"/>
                </a:lnTo>
                <a:lnTo>
                  <a:pt x="173389" y="99574"/>
                </a:lnTo>
                <a:lnTo>
                  <a:pt x="191717" y="99574"/>
                </a:lnTo>
                <a:lnTo>
                  <a:pt x="199149" y="107004"/>
                </a:lnTo>
                <a:lnTo>
                  <a:pt x="199149" y="182553"/>
                </a:lnTo>
                <a:lnTo>
                  <a:pt x="232341" y="182553"/>
                </a:lnTo>
                <a:lnTo>
                  <a:pt x="232341" y="7429"/>
                </a:lnTo>
                <a:lnTo>
                  <a:pt x="239772" y="0"/>
                </a:lnTo>
                <a:lnTo>
                  <a:pt x="258101" y="0"/>
                </a:lnTo>
                <a:lnTo>
                  <a:pt x="265532" y="7429"/>
                </a:lnTo>
                <a:lnTo>
                  <a:pt x="265532" y="182553"/>
                </a:lnTo>
                <a:lnTo>
                  <a:pt x="298724" y="182553"/>
                </a:lnTo>
                <a:lnTo>
                  <a:pt x="298724" y="40621"/>
                </a:lnTo>
                <a:lnTo>
                  <a:pt x="306155" y="33191"/>
                </a:lnTo>
                <a:lnTo>
                  <a:pt x="324484" y="33191"/>
                </a:lnTo>
                <a:lnTo>
                  <a:pt x="331915" y="40621"/>
                </a:lnTo>
                <a:lnTo>
                  <a:pt x="331915" y="182553"/>
                </a:lnTo>
                <a:lnTo>
                  <a:pt x="357675" y="182553"/>
                </a:lnTo>
                <a:lnTo>
                  <a:pt x="365107" y="189985"/>
                </a:lnTo>
                <a:lnTo>
                  <a:pt x="365107" y="208313"/>
                </a:lnTo>
                <a:lnTo>
                  <a:pt x="357675" y="2157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bg object 120"/>
          <p:cNvSpPr/>
          <p:nvPr/>
        </p:nvSpPr>
        <p:spPr>
          <a:xfrm>
            <a:off x="7933321" y="6143268"/>
            <a:ext cx="332105" cy="99695"/>
          </a:xfrm>
          <a:custGeom>
            <a:avLst/>
            <a:gdLst/>
            <a:ahLst/>
            <a:cxnLst/>
            <a:rect l="l" t="t" r="r" b="b"/>
            <a:pathLst>
              <a:path w="332104" h="99695">
                <a:moveTo>
                  <a:pt x="232333" y="73812"/>
                </a:moveTo>
                <a:lnTo>
                  <a:pt x="224904" y="66382"/>
                </a:lnTo>
                <a:lnTo>
                  <a:pt x="7429" y="66382"/>
                </a:lnTo>
                <a:lnTo>
                  <a:pt x="0" y="73812"/>
                </a:lnTo>
                <a:lnTo>
                  <a:pt x="0" y="92138"/>
                </a:lnTo>
                <a:lnTo>
                  <a:pt x="7429" y="99580"/>
                </a:lnTo>
                <a:lnTo>
                  <a:pt x="16586" y="99580"/>
                </a:lnTo>
                <a:lnTo>
                  <a:pt x="224904" y="99580"/>
                </a:lnTo>
                <a:lnTo>
                  <a:pt x="232333" y="92138"/>
                </a:lnTo>
                <a:lnTo>
                  <a:pt x="232333" y="73812"/>
                </a:lnTo>
                <a:close/>
              </a:path>
              <a:path w="332104" h="99695">
                <a:moveTo>
                  <a:pt x="331914" y="7429"/>
                </a:moveTo>
                <a:lnTo>
                  <a:pt x="324485" y="0"/>
                </a:lnTo>
                <a:lnTo>
                  <a:pt x="7429" y="0"/>
                </a:lnTo>
                <a:lnTo>
                  <a:pt x="0" y="7429"/>
                </a:lnTo>
                <a:lnTo>
                  <a:pt x="0" y="25755"/>
                </a:lnTo>
                <a:lnTo>
                  <a:pt x="7429" y="33197"/>
                </a:lnTo>
                <a:lnTo>
                  <a:pt x="16586" y="33197"/>
                </a:lnTo>
                <a:lnTo>
                  <a:pt x="324485" y="33197"/>
                </a:lnTo>
                <a:lnTo>
                  <a:pt x="331914" y="25755"/>
                </a:lnTo>
                <a:lnTo>
                  <a:pt x="331914" y="74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bg object 121"/>
          <p:cNvSpPr/>
          <p:nvPr/>
        </p:nvSpPr>
        <p:spPr>
          <a:xfrm>
            <a:off x="7501826" y="6060287"/>
            <a:ext cx="846455" cy="846455"/>
          </a:xfrm>
          <a:custGeom>
            <a:avLst/>
            <a:gdLst/>
            <a:ahLst/>
            <a:cxnLst/>
            <a:rect l="l" t="t" r="r" b="b"/>
            <a:pathLst>
              <a:path w="846454" h="846454">
                <a:moveTo>
                  <a:pt x="614045" y="621474"/>
                </a:moveTo>
                <a:lnTo>
                  <a:pt x="606615" y="614045"/>
                </a:lnTo>
                <a:lnTo>
                  <a:pt x="597446" y="614045"/>
                </a:lnTo>
                <a:lnTo>
                  <a:pt x="571690" y="614045"/>
                </a:lnTo>
                <a:lnTo>
                  <a:pt x="564261" y="621474"/>
                </a:lnTo>
                <a:lnTo>
                  <a:pt x="564261" y="639813"/>
                </a:lnTo>
                <a:lnTo>
                  <a:pt x="571690" y="647242"/>
                </a:lnTo>
                <a:lnTo>
                  <a:pt x="606615" y="647242"/>
                </a:lnTo>
                <a:lnTo>
                  <a:pt x="614045" y="639813"/>
                </a:lnTo>
                <a:lnTo>
                  <a:pt x="614045" y="621474"/>
                </a:lnTo>
                <a:close/>
              </a:path>
              <a:path w="846454" h="846454">
                <a:moveTo>
                  <a:pt x="697026" y="621474"/>
                </a:moveTo>
                <a:lnTo>
                  <a:pt x="689597" y="614045"/>
                </a:lnTo>
                <a:lnTo>
                  <a:pt x="680427" y="614045"/>
                </a:lnTo>
                <a:lnTo>
                  <a:pt x="654672" y="614045"/>
                </a:lnTo>
                <a:lnTo>
                  <a:pt x="647230" y="621474"/>
                </a:lnTo>
                <a:lnTo>
                  <a:pt x="647230" y="639813"/>
                </a:lnTo>
                <a:lnTo>
                  <a:pt x="654672" y="647242"/>
                </a:lnTo>
                <a:lnTo>
                  <a:pt x="689597" y="647242"/>
                </a:lnTo>
                <a:lnTo>
                  <a:pt x="697026" y="639813"/>
                </a:lnTo>
                <a:lnTo>
                  <a:pt x="697026" y="621474"/>
                </a:lnTo>
                <a:close/>
              </a:path>
              <a:path w="846454" h="846454">
                <a:moveTo>
                  <a:pt x="763409" y="628446"/>
                </a:moveTo>
                <a:lnTo>
                  <a:pt x="749007" y="614045"/>
                </a:lnTo>
                <a:lnTo>
                  <a:pt x="744613" y="614045"/>
                </a:lnTo>
                <a:lnTo>
                  <a:pt x="730211" y="628446"/>
                </a:lnTo>
                <a:lnTo>
                  <a:pt x="730211" y="632841"/>
                </a:lnTo>
                <a:lnTo>
                  <a:pt x="744613" y="647242"/>
                </a:lnTo>
                <a:lnTo>
                  <a:pt x="749007" y="647242"/>
                </a:lnTo>
                <a:lnTo>
                  <a:pt x="763409" y="632841"/>
                </a:lnTo>
                <a:lnTo>
                  <a:pt x="763409" y="630643"/>
                </a:lnTo>
                <a:lnTo>
                  <a:pt x="763409" y="628446"/>
                </a:lnTo>
                <a:close/>
              </a:path>
              <a:path w="846454" h="846454">
                <a:moveTo>
                  <a:pt x="846391" y="91147"/>
                </a:moveTo>
                <a:lnTo>
                  <a:pt x="839216" y="55702"/>
                </a:lnTo>
                <a:lnTo>
                  <a:pt x="824026" y="33197"/>
                </a:lnTo>
                <a:lnTo>
                  <a:pt x="819658" y="26733"/>
                </a:lnTo>
                <a:lnTo>
                  <a:pt x="813193" y="22377"/>
                </a:lnTo>
                <a:lnTo>
                  <a:pt x="813193" y="91147"/>
                </a:lnTo>
                <a:lnTo>
                  <a:pt x="813193" y="547662"/>
                </a:lnTo>
                <a:lnTo>
                  <a:pt x="813193" y="580859"/>
                </a:lnTo>
                <a:lnTo>
                  <a:pt x="813193" y="622477"/>
                </a:lnTo>
                <a:lnTo>
                  <a:pt x="808634" y="645020"/>
                </a:lnTo>
                <a:lnTo>
                  <a:pt x="796201" y="663435"/>
                </a:lnTo>
                <a:lnTo>
                  <a:pt x="777773" y="675868"/>
                </a:lnTo>
                <a:lnTo>
                  <a:pt x="755243" y="680427"/>
                </a:lnTo>
                <a:lnTo>
                  <a:pt x="472986" y="680427"/>
                </a:lnTo>
                <a:lnTo>
                  <a:pt x="472986" y="713625"/>
                </a:lnTo>
                <a:lnTo>
                  <a:pt x="472986" y="746810"/>
                </a:lnTo>
                <a:lnTo>
                  <a:pt x="373405" y="746810"/>
                </a:lnTo>
                <a:lnTo>
                  <a:pt x="373405" y="713625"/>
                </a:lnTo>
                <a:lnTo>
                  <a:pt x="472986" y="713625"/>
                </a:lnTo>
                <a:lnTo>
                  <a:pt x="472986" y="680427"/>
                </a:lnTo>
                <a:lnTo>
                  <a:pt x="91147" y="680427"/>
                </a:lnTo>
                <a:lnTo>
                  <a:pt x="68605" y="675868"/>
                </a:lnTo>
                <a:lnTo>
                  <a:pt x="50190" y="663435"/>
                </a:lnTo>
                <a:lnTo>
                  <a:pt x="37757" y="645020"/>
                </a:lnTo>
                <a:lnTo>
                  <a:pt x="33185" y="622477"/>
                </a:lnTo>
                <a:lnTo>
                  <a:pt x="33185" y="580859"/>
                </a:lnTo>
                <a:lnTo>
                  <a:pt x="813193" y="580859"/>
                </a:lnTo>
                <a:lnTo>
                  <a:pt x="813193" y="547662"/>
                </a:lnTo>
                <a:lnTo>
                  <a:pt x="33185" y="547662"/>
                </a:lnTo>
                <a:lnTo>
                  <a:pt x="33185" y="91147"/>
                </a:lnTo>
                <a:lnTo>
                  <a:pt x="37757" y="68618"/>
                </a:lnTo>
                <a:lnTo>
                  <a:pt x="50190" y="50190"/>
                </a:lnTo>
                <a:lnTo>
                  <a:pt x="68605" y="37757"/>
                </a:lnTo>
                <a:lnTo>
                  <a:pt x="91147" y="33197"/>
                </a:lnTo>
                <a:lnTo>
                  <a:pt x="755243" y="33197"/>
                </a:lnTo>
                <a:lnTo>
                  <a:pt x="777773" y="37757"/>
                </a:lnTo>
                <a:lnTo>
                  <a:pt x="796201" y="50190"/>
                </a:lnTo>
                <a:lnTo>
                  <a:pt x="808634" y="68618"/>
                </a:lnTo>
                <a:lnTo>
                  <a:pt x="813193" y="91147"/>
                </a:lnTo>
                <a:lnTo>
                  <a:pt x="813193" y="22377"/>
                </a:lnTo>
                <a:lnTo>
                  <a:pt x="790689" y="7175"/>
                </a:lnTo>
                <a:lnTo>
                  <a:pt x="755243" y="0"/>
                </a:lnTo>
                <a:lnTo>
                  <a:pt x="91147" y="0"/>
                </a:lnTo>
                <a:lnTo>
                  <a:pt x="55702" y="7175"/>
                </a:lnTo>
                <a:lnTo>
                  <a:pt x="26720" y="26733"/>
                </a:lnTo>
                <a:lnTo>
                  <a:pt x="7175" y="55702"/>
                </a:lnTo>
                <a:lnTo>
                  <a:pt x="0" y="91147"/>
                </a:lnTo>
                <a:lnTo>
                  <a:pt x="0" y="622477"/>
                </a:lnTo>
                <a:lnTo>
                  <a:pt x="7175" y="657923"/>
                </a:lnTo>
                <a:lnTo>
                  <a:pt x="26720" y="686892"/>
                </a:lnTo>
                <a:lnTo>
                  <a:pt x="55702" y="706450"/>
                </a:lnTo>
                <a:lnTo>
                  <a:pt x="91147" y="713625"/>
                </a:lnTo>
                <a:lnTo>
                  <a:pt x="340207" y="713625"/>
                </a:lnTo>
                <a:lnTo>
                  <a:pt x="340207" y="746810"/>
                </a:lnTo>
                <a:lnTo>
                  <a:pt x="323621" y="746810"/>
                </a:lnTo>
                <a:lnTo>
                  <a:pt x="291350" y="753351"/>
                </a:lnTo>
                <a:lnTo>
                  <a:pt x="264972" y="771144"/>
                </a:lnTo>
                <a:lnTo>
                  <a:pt x="247167" y="797521"/>
                </a:lnTo>
                <a:lnTo>
                  <a:pt x="240639" y="829792"/>
                </a:lnTo>
                <a:lnTo>
                  <a:pt x="240639" y="838962"/>
                </a:lnTo>
                <a:lnTo>
                  <a:pt x="248069" y="846391"/>
                </a:lnTo>
                <a:lnTo>
                  <a:pt x="598309" y="846391"/>
                </a:lnTo>
                <a:lnTo>
                  <a:pt x="605751" y="838962"/>
                </a:lnTo>
                <a:lnTo>
                  <a:pt x="605751" y="829792"/>
                </a:lnTo>
                <a:lnTo>
                  <a:pt x="602386" y="813193"/>
                </a:lnTo>
                <a:lnTo>
                  <a:pt x="599211" y="797521"/>
                </a:lnTo>
                <a:lnTo>
                  <a:pt x="587387" y="780008"/>
                </a:lnTo>
                <a:lnTo>
                  <a:pt x="581418" y="771144"/>
                </a:lnTo>
                <a:lnTo>
                  <a:pt x="569709" y="763257"/>
                </a:lnTo>
                <a:lnTo>
                  <a:pt x="569709" y="813193"/>
                </a:lnTo>
                <a:lnTo>
                  <a:pt x="276669" y="813193"/>
                </a:lnTo>
                <a:lnTo>
                  <a:pt x="308114" y="782472"/>
                </a:lnTo>
                <a:lnTo>
                  <a:pt x="522770" y="780008"/>
                </a:lnTo>
                <a:lnTo>
                  <a:pt x="562533" y="799858"/>
                </a:lnTo>
                <a:lnTo>
                  <a:pt x="569709" y="813193"/>
                </a:lnTo>
                <a:lnTo>
                  <a:pt x="569709" y="763257"/>
                </a:lnTo>
                <a:lnTo>
                  <a:pt x="555040" y="753351"/>
                </a:lnTo>
                <a:lnTo>
                  <a:pt x="522770" y="746810"/>
                </a:lnTo>
                <a:lnTo>
                  <a:pt x="506171" y="746810"/>
                </a:lnTo>
                <a:lnTo>
                  <a:pt x="506171" y="713625"/>
                </a:lnTo>
                <a:lnTo>
                  <a:pt x="755243" y="713625"/>
                </a:lnTo>
                <a:lnTo>
                  <a:pt x="790689" y="706450"/>
                </a:lnTo>
                <a:lnTo>
                  <a:pt x="819658" y="686892"/>
                </a:lnTo>
                <a:lnTo>
                  <a:pt x="824026" y="680427"/>
                </a:lnTo>
                <a:lnTo>
                  <a:pt x="839216" y="657923"/>
                </a:lnTo>
                <a:lnTo>
                  <a:pt x="846391" y="622477"/>
                </a:lnTo>
                <a:lnTo>
                  <a:pt x="846391" y="580859"/>
                </a:lnTo>
                <a:lnTo>
                  <a:pt x="846391" y="547662"/>
                </a:lnTo>
                <a:lnTo>
                  <a:pt x="846391" y="911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bg object 122"/>
          <p:cNvSpPr/>
          <p:nvPr/>
        </p:nvSpPr>
        <p:spPr>
          <a:xfrm>
            <a:off x="6421971" y="5953454"/>
            <a:ext cx="847090" cy="1057275"/>
          </a:xfrm>
          <a:custGeom>
            <a:avLst/>
            <a:gdLst/>
            <a:ahLst/>
            <a:cxnLst/>
            <a:rect l="l" t="t" r="r" b="b"/>
            <a:pathLst>
              <a:path w="847090" h="1057275">
                <a:moveTo>
                  <a:pt x="630796" y="529920"/>
                </a:moveTo>
                <a:lnTo>
                  <a:pt x="625309" y="482396"/>
                </a:lnTo>
                <a:lnTo>
                  <a:pt x="609676" y="438746"/>
                </a:lnTo>
                <a:lnTo>
                  <a:pt x="589292" y="406730"/>
                </a:lnTo>
                <a:lnTo>
                  <a:pt x="589292" y="529920"/>
                </a:lnTo>
                <a:lnTo>
                  <a:pt x="583361" y="574001"/>
                </a:lnTo>
                <a:lnTo>
                  <a:pt x="566597" y="613638"/>
                </a:lnTo>
                <a:lnTo>
                  <a:pt x="540626" y="647242"/>
                </a:lnTo>
                <a:lnTo>
                  <a:pt x="507022" y="673227"/>
                </a:lnTo>
                <a:lnTo>
                  <a:pt x="467372" y="689978"/>
                </a:lnTo>
                <a:lnTo>
                  <a:pt x="423303" y="695921"/>
                </a:lnTo>
                <a:lnTo>
                  <a:pt x="379222" y="689978"/>
                </a:lnTo>
                <a:lnTo>
                  <a:pt x="339585" y="673227"/>
                </a:lnTo>
                <a:lnTo>
                  <a:pt x="305981" y="647242"/>
                </a:lnTo>
                <a:lnTo>
                  <a:pt x="279996" y="613638"/>
                </a:lnTo>
                <a:lnTo>
                  <a:pt x="263245" y="574001"/>
                </a:lnTo>
                <a:lnTo>
                  <a:pt x="257302" y="529920"/>
                </a:lnTo>
                <a:lnTo>
                  <a:pt x="263245" y="485838"/>
                </a:lnTo>
                <a:lnTo>
                  <a:pt x="279996" y="446201"/>
                </a:lnTo>
                <a:lnTo>
                  <a:pt x="305981" y="412597"/>
                </a:lnTo>
                <a:lnTo>
                  <a:pt x="339585" y="386613"/>
                </a:lnTo>
                <a:lnTo>
                  <a:pt x="379222" y="369862"/>
                </a:lnTo>
                <a:lnTo>
                  <a:pt x="423303" y="363918"/>
                </a:lnTo>
                <a:lnTo>
                  <a:pt x="467372" y="369862"/>
                </a:lnTo>
                <a:lnTo>
                  <a:pt x="507022" y="386613"/>
                </a:lnTo>
                <a:lnTo>
                  <a:pt x="540626" y="412597"/>
                </a:lnTo>
                <a:lnTo>
                  <a:pt x="566597" y="446201"/>
                </a:lnTo>
                <a:lnTo>
                  <a:pt x="583361" y="485838"/>
                </a:lnTo>
                <a:lnTo>
                  <a:pt x="589292" y="529920"/>
                </a:lnTo>
                <a:lnTo>
                  <a:pt x="589292" y="406730"/>
                </a:lnTo>
                <a:lnTo>
                  <a:pt x="553008" y="368071"/>
                </a:lnTo>
                <a:lnTo>
                  <a:pt x="514477" y="343547"/>
                </a:lnTo>
                <a:lnTo>
                  <a:pt x="470814" y="327914"/>
                </a:lnTo>
                <a:lnTo>
                  <a:pt x="423303" y="322427"/>
                </a:lnTo>
                <a:lnTo>
                  <a:pt x="375780" y="327914"/>
                </a:lnTo>
                <a:lnTo>
                  <a:pt x="332130" y="343547"/>
                </a:lnTo>
                <a:lnTo>
                  <a:pt x="293598" y="368071"/>
                </a:lnTo>
                <a:lnTo>
                  <a:pt x="261442" y="400215"/>
                </a:lnTo>
                <a:lnTo>
                  <a:pt x="236918" y="438746"/>
                </a:lnTo>
                <a:lnTo>
                  <a:pt x="221297" y="482396"/>
                </a:lnTo>
                <a:lnTo>
                  <a:pt x="215798" y="529920"/>
                </a:lnTo>
                <a:lnTo>
                  <a:pt x="221297" y="577443"/>
                </a:lnTo>
                <a:lnTo>
                  <a:pt x="236918" y="621093"/>
                </a:lnTo>
                <a:lnTo>
                  <a:pt x="261442" y="659625"/>
                </a:lnTo>
                <a:lnTo>
                  <a:pt x="293598" y="691781"/>
                </a:lnTo>
                <a:lnTo>
                  <a:pt x="332130" y="716292"/>
                </a:lnTo>
                <a:lnTo>
                  <a:pt x="375780" y="731926"/>
                </a:lnTo>
                <a:lnTo>
                  <a:pt x="423303" y="737412"/>
                </a:lnTo>
                <a:lnTo>
                  <a:pt x="470814" y="731926"/>
                </a:lnTo>
                <a:lnTo>
                  <a:pt x="514477" y="716292"/>
                </a:lnTo>
                <a:lnTo>
                  <a:pt x="546493" y="695921"/>
                </a:lnTo>
                <a:lnTo>
                  <a:pt x="553008" y="691781"/>
                </a:lnTo>
                <a:lnTo>
                  <a:pt x="585152" y="659625"/>
                </a:lnTo>
                <a:lnTo>
                  <a:pt x="609676" y="621093"/>
                </a:lnTo>
                <a:lnTo>
                  <a:pt x="625309" y="577443"/>
                </a:lnTo>
                <a:lnTo>
                  <a:pt x="630796" y="529920"/>
                </a:lnTo>
                <a:close/>
              </a:path>
              <a:path w="847090" h="1057275">
                <a:moveTo>
                  <a:pt x="751408" y="295744"/>
                </a:moveTo>
                <a:lnTo>
                  <a:pt x="747141" y="288671"/>
                </a:lnTo>
                <a:lnTo>
                  <a:pt x="709904" y="269074"/>
                </a:lnTo>
                <a:lnTo>
                  <a:pt x="709904" y="315976"/>
                </a:lnTo>
                <a:lnTo>
                  <a:pt x="709904" y="497116"/>
                </a:lnTo>
                <a:lnTo>
                  <a:pt x="707161" y="537972"/>
                </a:lnTo>
                <a:lnTo>
                  <a:pt x="698868" y="578256"/>
                </a:lnTo>
                <a:lnTo>
                  <a:pt x="684936" y="618083"/>
                </a:lnTo>
                <a:lnTo>
                  <a:pt x="665314" y="657567"/>
                </a:lnTo>
                <a:lnTo>
                  <a:pt x="639902" y="696810"/>
                </a:lnTo>
                <a:lnTo>
                  <a:pt x="608622" y="735914"/>
                </a:lnTo>
                <a:lnTo>
                  <a:pt x="571411" y="775004"/>
                </a:lnTo>
                <a:lnTo>
                  <a:pt x="528167" y="814158"/>
                </a:lnTo>
                <a:lnTo>
                  <a:pt x="478828" y="853503"/>
                </a:lnTo>
                <a:lnTo>
                  <a:pt x="423303" y="893152"/>
                </a:lnTo>
                <a:lnTo>
                  <a:pt x="367779" y="853503"/>
                </a:lnTo>
                <a:lnTo>
                  <a:pt x="318439" y="814158"/>
                </a:lnTo>
                <a:lnTo>
                  <a:pt x="275196" y="775004"/>
                </a:lnTo>
                <a:lnTo>
                  <a:pt x="237972" y="735914"/>
                </a:lnTo>
                <a:lnTo>
                  <a:pt x="206705" y="696810"/>
                </a:lnTo>
                <a:lnTo>
                  <a:pt x="181292" y="657567"/>
                </a:lnTo>
                <a:lnTo>
                  <a:pt x="161658" y="618083"/>
                </a:lnTo>
                <a:lnTo>
                  <a:pt x="147739" y="578256"/>
                </a:lnTo>
                <a:lnTo>
                  <a:pt x="139446" y="537972"/>
                </a:lnTo>
                <a:lnTo>
                  <a:pt x="136690" y="497116"/>
                </a:lnTo>
                <a:lnTo>
                  <a:pt x="136690" y="315976"/>
                </a:lnTo>
                <a:lnTo>
                  <a:pt x="423303" y="165125"/>
                </a:lnTo>
                <a:lnTo>
                  <a:pt x="709904" y="315976"/>
                </a:lnTo>
                <a:lnTo>
                  <a:pt x="709904" y="269074"/>
                </a:lnTo>
                <a:lnTo>
                  <a:pt x="512406" y="165125"/>
                </a:lnTo>
                <a:lnTo>
                  <a:pt x="426923" y="120129"/>
                </a:lnTo>
                <a:lnTo>
                  <a:pt x="419684" y="120129"/>
                </a:lnTo>
                <a:lnTo>
                  <a:pt x="99466" y="288671"/>
                </a:lnTo>
                <a:lnTo>
                  <a:pt x="95199" y="295744"/>
                </a:lnTo>
                <a:lnTo>
                  <a:pt x="95199" y="497116"/>
                </a:lnTo>
                <a:lnTo>
                  <a:pt x="98412" y="543737"/>
                </a:lnTo>
                <a:lnTo>
                  <a:pt x="107683" y="588391"/>
                </a:lnTo>
                <a:lnTo>
                  <a:pt x="122466" y="631139"/>
                </a:lnTo>
                <a:lnTo>
                  <a:pt x="142201" y="671995"/>
                </a:lnTo>
                <a:lnTo>
                  <a:pt x="166331" y="711009"/>
                </a:lnTo>
                <a:lnTo>
                  <a:pt x="194310" y="748220"/>
                </a:lnTo>
                <a:lnTo>
                  <a:pt x="225564" y="783653"/>
                </a:lnTo>
                <a:lnTo>
                  <a:pt x="259562" y="817333"/>
                </a:lnTo>
                <a:lnTo>
                  <a:pt x="295744" y="849325"/>
                </a:lnTo>
                <a:lnTo>
                  <a:pt x="333540" y="879640"/>
                </a:lnTo>
                <a:lnTo>
                  <a:pt x="372402" y="908329"/>
                </a:lnTo>
                <a:lnTo>
                  <a:pt x="411784" y="935418"/>
                </a:lnTo>
                <a:lnTo>
                  <a:pt x="418757" y="940066"/>
                </a:lnTo>
                <a:lnTo>
                  <a:pt x="427837" y="940066"/>
                </a:lnTo>
                <a:lnTo>
                  <a:pt x="474192" y="908329"/>
                </a:lnTo>
                <a:lnTo>
                  <a:pt x="513067" y="879640"/>
                </a:lnTo>
                <a:lnTo>
                  <a:pt x="550862" y="849325"/>
                </a:lnTo>
                <a:lnTo>
                  <a:pt x="587032" y="817333"/>
                </a:lnTo>
                <a:lnTo>
                  <a:pt x="621030" y="783653"/>
                </a:lnTo>
                <a:lnTo>
                  <a:pt x="652297" y="748220"/>
                </a:lnTo>
                <a:lnTo>
                  <a:pt x="680262" y="711009"/>
                </a:lnTo>
                <a:lnTo>
                  <a:pt x="704405" y="671995"/>
                </a:lnTo>
                <a:lnTo>
                  <a:pt x="724128" y="631139"/>
                </a:lnTo>
                <a:lnTo>
                  <a:pt x="738911" y="588391"/>
                </a:lnTo>
                <a:lnTo>
                  <a:pt x="748195" y="543737"/>
                </a:lnTo>
                <a:lnTo>
                  <a:pt x="751408" y="497116"/>
                </a:lnTo>
                <a:lnTo>
                  <a:pt x="751408" y="295744"/>
                </a:lnTo>
                <a:close/>
              </a:path>
              <a:path w="847090" h="1057275">
                <a:moveTo>
                  <a:pt x="846505" y="225666"/>
                </a:moveTo>
                <a:lnTo>
                  <a:pt x="842238" y="218592"/>
                </a:lnTo>
                <a:lnTo>
                  <a:pt x="805014" y="199009"/>
                </a:lnTo>
                <a:lnTo>
                  <a:pt x="805014" y="245897"/>
                </a:lnTo>
                <a:lnTo>
                  <a:pt x="805014" y="486968"/>
                </a:lnTo>
                <a:lnTo>
                  <a:pt x="801827" y="537057"/>
                </a:lnTo>
                <a:lnTo>
                  <a:pt x="792645" y="585203"/>
                </a:lnTo>
                <a:lnTo>
                  <a:pt x="778052" y="631444"/>
                </a:lnTo>
                <a:lnTo>
                  <a:pt x="758596" y="675741"/>
                </a:lnTo>
                <a:lnTo>
                  <a:pt x="734885" y="718134"/>
                </a:lnTo>
                <a:lnTo>
                  <a:pt x="707453" y="758596"/>
                </a:lnTo>
                <a:lnTo>
                  <a:pt x="676897" y="797140"/>
                </a:lnTo>
                <a:lnTo>
                  <a:pt x="643775" y="833767"/>
                </a:lnTo>
                <a:lnTo>
                  <a:pt x="608672" y="868476"/>
                </a:lnTo>
                <a:lnTo>
                  <a:pt x="572135" y="901268"/>
                </a:lnTo>
                <a:lnTo>
                  <a:pt x="534771" y="932141"/>
                </a:lnTo>
                <a:lnTo>
                  <a:pt x="497128" y="961110"/>
                </a:lnTo>
                <a:lnTo>
                  <a:pt x="459778" y="988161"/>
                </a:lnTo>
                <a:lnTo>
                  <a:pt x="423303" y="1013307"/>
                </a:lnTo>
                <a:lnTo>
                  <a:pt x="386829" y="988161"/>
                </a:lnTo>
                <a:lnTo>
                  <a:pt x="349478" y="961110"/>
                </a:lnTo>
                <a:lnTo>
                  <a:pt x="311835" y="932141"/>
                </a:lnTo>
                <a:lnTo>
                  <a:pt x="274459" y="901268"/>
                </a:lnTo>
                <a:lnTo>
                  <a:pt x="237934" y="868476"/>
                </a:lnTo>
                <a:lnTo>
                  <a:pt x="202831" y="833767"/>
                </a:lnTo>
                <a:lnTo>
                  <a:pt x="169710" y="797140"/>
                </a:lnTo>
                <a:lnTo>
                  <a:pt x="139141" y="758596"/>
                </a:lnTo>
                <a:lnTo>
                  <a:pt x="111721" y="718134"/>
                </a:lnTo>
                <a:lnTo>
                  <a:pt x="87998" y="675741"/>
                </a:lnTo>
                <a:lnTo>
                  <a:pt x="68554" y="631444"/>
                </a:lnTo>
                <a:lnTo>
                  <a:pt x="53949" y="585203"/>
                </a:lnTo>
                <a:lnTo>
                  <a:pt x="44780" y="537057"/>
                </a:lnTo>
                <a:lnTo>
                  <a:pt x="44678" y="535432"/>
                </a:lnTo>
                <a:lnTo>
                  <a:pt x="41592" y="486968"/>
                </a:lnTo>
                <a:lnTo>
                  <a:pt x="41592" y="245897"/>
                </a:lnTo>
                <a:lnTo>
                  <a:pt x="423303" y="44996"/>
                </a:lnTo>
                <a:lnTo>
                  <a:pt x="805014" y="245897"/>
                </a:lnTo>
                <a:lnTo>
                  <a:pt x="805014" y="199009"/>
                </a:lnTo>
                <a:lnTo>
                  <a:pt x="512406" y="44996"/>
                </a:lnTo>
                <a:lnTo>
                  <a:pt x="426923" y="0"/>
                </a:lnTo>
                <a:lnTo>
                  <a:pt x="419684" y="0"/>
                </a:lnTo>
                <a:lnTo>
                  <a:pt x="4356" y="218592"/>
                </a:lnTo>
                <a:lnTo>
                  <a:pt x="0" y="225666"/>
                </a:lnTo>
                <a:lnTo>
                  <a:pt x="0" y="486968"/>
                </a:lnTo>
                <a:lnTo>
                  <a:pt x="2781" y="535432"/>
                </a:lnTo>
                <a:lnTo>
                  <a:pt x="10604" y="582295"/>
                </a:lnTo>
                <a:lnTo>
                  <a:pt x="23190" y="627583"/>
                </a:lnTo>
                <a:lnTo>
                  <a:pt x="40170" y="671296"/>
                </a:lnTo>
                <a:lnTo>
                  <a:pt x="40246" y="671436"/>
                </a:lnTo>
                <a:lnTo>
                  <a:pt x="61188" y="713473"/>
                </a:lnTo>
                <a:lnTo>
                  <a:pt x="61290" y="713638"/>
                </a:lnTo>
                <a:lnTo>
                  <a:pt x="85864" y="754126"/>
                </a:lnTo>
                <a:lnTo>
                  <a:pt x="113830" y="793292"/>
                </a:lnTo>
                <a:lnTo>
                  <a:pt x="144703" y="830986"/>
                </a:lnTo>
                <a:lnTo>
                  <a:pt x="178155" y="867232"/>
                </a:lnTo>
                <a:lnTo>
                  <a:pt x="213779" y="902042"/>
                </a:lnTo>
                <a:lnTo>
                  <a:pt x="251218" y="935469"/>
                </a:lnTo>
                <a:lnTo>
                  <a:pt x="290106" y="967498"/>
                </a:lnTo>
                <a:lnTo>
                  <a:pt x="330085" y="998181"/>
                </a:lnTo>
                <a:lnTo>
                  <a:pt x="370763" y="1027518"/>
                </a:lnTo>
                <a:lnTo>
                  <a:pt x="411784" y="1055560"/>
                </a:lnTo>
                <a:lnTo>
                  <a:pt x="414108" y="1057097"/>
                </a:lnTo>
                <a:lnTo>
                  <a:pt x="432498" y="1057097"/>
                </a:lnTo>
                <a:lnTo>
                  <a:pt x="434809" y="1055560"/>
                </a:lnTo>
                <a:lnTo>
                  <a:pt x="475830" y="1027518"/>
                </a:lnTo>
                <a:lnTo>
                  <a:pt x="495541" y="1013307"/>
                </a:lnTo>
                <a:lnTo>
                  <a:pt x="516521" y="998181"/>
                </a:lnTo>
                <a:lnTo>
                  <a:pt x="556336" y="967625"/>
                </a:lnTo>
                <a:lnTo>
                  <a:pt x="595198" y="935621"/>
                </a:lnTo>
                <a:lnTo>
                  <a:pt x="632637" y="902220"/>
                </a:lnTo>
                <a:lnTo>
                  <a:pt x="668274" y="867422"/>
                </a:lnTo>
                <a:lnTo>
                  <a:pt x="701725" y="831176"/>
                </a:lnTo>
                <a:lnTo>
                  <a:pt x="732624" y="793483"/>
                </a:lnTo>
                <a:lnTo>
                  <a:pt x="760615" y="754303"/>
                </a:lnTo>
                <a:lnTo>
                  <a:pt x="785317" y="713638"/>
                </a:lnTo>
                <a:lnTo>
                  <a:pt x="806361" y="671436"/>
                </a:lnTo>
                <a:lnTo>
                  <a:pt x="806411" y="671296"/>
                </a:lnTo>
                <a:lnTo>
                  <a:pt x="823404" y="627583"/>
                </a:lnTo>
                <a:lnTo>
                  <a:pt x="835990" y="582295"/>
                </a:lnTo>
                <a:lnTo>
                  <a:pt x="843813" y="535432"/>
                </a:lnTo>
                <a:lnTo>
                  <a:pt x="846505" y="486968"/>
                </a:lnTo>
                <a:lnTo>
                  <a:pt x="846505" y="2256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3" name="bg object 123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746714" y="6408151"/>
            <a:ext cx="197124" cy="150436"/>
          </a:xfrm>
          <a:prstGeom prst="rect">
            <a:avLst/>
          </a:prstGeom>
        </p:spPr>
      </p:pic>
      <p:sp>
        <p:nvSpPr>
          <p:cNvPr id="124" name="bg object 124"/>
          <p:cNvSpPr/>
          <p:nvPr/>
        </p:nvSpPr>
        <p:spPr>
          <a:xfrm>
            <a:off x="5205463" y="6093789"/>
            <a:ext cx="846455" cy="779780"/>
          </a:xfrm>
          <a:custGeom>
            <a:avLst/>
            <a:gdLst/>
            <a:ahLst/>
            <a:cxnLst/>
            <a:rect l="l" t="t" r="r" b="b"/>
            <a:pathLst>
              <a:path w="846454" h="779779">
                <a:moveTo>
                  <a:pt x="215874" y="380530"/>
                </a:moveTo>
                <a:lnTo>
                  <a:pt x="208445" y="373113"/>
                </a:lnTo>
                <a:lnTo>
                  <a:pt x="90639" y="373113"/>
                </a:lnTo>
                <a:lnTo>
                  <a:pt x="83210" y="380530"/>
                </a:lnTo>
                <a:lnTo>
                  <a:pt x="83210" y="389699"/>
                </a:lnTo>
                <a:lnTo>
                  <a:pt x="83210" y="398856"/>
                </a:lnTo>
                <a:lnTo>
                  <a:pt x="90639" y="406273"/>
                </a:lnTo>
                <a:lnTo>
                  <a:pt x="208445" y="406273"/>
                </a:lnTo>
                <a:lnTo>
                  <a:pt x="215874" y="398856"/>
                </a:lnTo>
                <a:lnTo>
                  <a:pt x="215874" y="380530"/>
                </a:lnTo>
                <a:close/>
              </a:path>
              <a:path w="846454" h="779779">
                <a:moveTo>
                  <a:pt x="522655" y="389699"/>
                </a:moveTo>
                <a:lnTo>
                  <a:pt x="514832" y="351002"/>
                </a:lnTo>
                <a:lnTo>
                  <a:pt x="496176" y="323367"/>
                </a:lnTo>
                <a:lnTo>
                  <a:pt x="493483" y="319366"/>
                </a:lnTo>
                <a:lnTo>
                  <a:pt x="489496" y="316687"/>
                </a:lnTo>
                <a:lnTo>
                  <a:pt x="489496" y="389699"/>
                </a:lnTo>
                <a:lnTo>
                  <a:pt x="484276" y="415493"/>
                </a:lnTo>
                <a:lnTo>
                  <a:pt x="470039" y="436575"/>
                </a:lnTo>
                <a:lnTo>
                  <a:pt x="448957" y="450799"/>
                </a:lnTo>
                <a:lnTo>
                  <a:pt x="423164" y="456031"/>
                </a:lnTo>
                <a:lnTo>
                  <a:pt x="397370" y="450799"/>
                </a:lnTo>
                <a:lnTo>
                  <a:pt x="376275" y="436575"/>
                </a:lnTo>
                <a:lnTo>
                  <a:pt x="362051" y="415493"/>
                </a:lnTo>
                <a:lnTo>
                  <a:pt x="356831" y="389699"/>
                </a:lnTo>
                <a:lnTo>
                  <a:pt x="362051" y="363905"/>
                </a:lnTo>
                <a:lnTo>
                  <a:pt x="376275" y="342811"/>
                </a:lnTo>
                <a:lnTo>
                  <a:pt x="397370" y="328587"/>
                </a:lnTo>
                <a:lnTo>
                  <a:pt x="423164" y="323367"/>
                </a:lnTo>
                <a:lnTo>
                  <a:pt x="448957" y="328587"/>
                </a:lnTo>
                <a:lnTo>
                  <a:pt x="470039" y="342811"/>
                </a:lnTo>
                <a:lnTo>
                  <a:pt x="484276" y="363905"/>
                </a:lnTo>
                <a:lnTo>
                  <a:pt x="489496" y="389699"/>
                </a:lnTo>
                <a:lnTo>
                  <a:pt x="489496" y="316687"/>
                </a:lnTo>
                <a:lnTo>
                  <a:pt x="461848" y="298030"/>
                </a:lnTo>
                <a:lnTo>
                  <a:pt x="423164" y="290195"/>
                </a:lnTo>
                <a:lnTo>
                  <a:pt x="384467" y="298030"/>
                </a:lnTo>
                <a:lnTo>
                  <a:pt x="352844" y="319366"/>
                </a:lnTo>
                <a:lnTo>
                  <a:pt x="331495" y="351002"/>
                </a:lnTo>
                <a:lnTo>
                  <a:pt x="323659" y="389699"/>
                </a:lnTo>
                <a:lnTo>
                  <a:pt x="331495" y="428383"/>
                </a:lnTo>
                <a:lnTo>
                  <a:pt x="352844" y="460019"/>
                </a:lnTo>
                <a:lnTo>
                  <a:pt x="384467" y="481355"/>
                </a:lnTo>
                <a:lnTo>
                  <a:pt x="423164" y="489191"/>
                </a:lnTo>
                <a:lnTo>
                  <a:pt x="461848" y="481355"/>
                </a:lnTo>
                <a:lnTo>
                  <a:pt x="493483" y="460019"/>
                </a:lnTo>
                <a:lnTo>
                  <a:pt x="496176" y="456031"/>
                </a:lnTo>
                <a:lnTo>
                  <a:pt x="514832" y="428383"/>
                </a:lnTo>
                <a:lnTo>
                  <a:pt x="522655" y="389699"/>
                </a:lnTo>
                <a:close/>
              </a:path>
              <a:path w="846454" h="779779">
                <a:moveTo>
                  <a:pt x="588987" y="389699"/>
                </a:moveTo>
                <a:lnTo>
                  <a:pt x="583057" y="345655"/>
                </a:lnTo>
                <a:lnTo>
                  <a:pt x="566318" y="306057"/>
                </a:lnTo>
                <a:lnTo>
                  <a:pt x="555828" y="292493"/>
                </a:lnTo>
                <a:lnTo>
                  <a:pt x="555828" y="389699"/>
                </a:lnTo>
                <a:lnTo>
                  <a:pt x="549046" y="431584"/>
                </a:lnTo>
                <a:lnTo>
                  <a:pt x="530199" y="467995"/>
                </a:lnTo>
                <a:lnTo>
                  <a:pt x="501459" y="496722"/>
                </a:lnTo>
                <a:lnTo>
                  <a:pt x="465048" y="515581"/>
                </a:lnTo>
                <a:lnTo>
                  <a:pt x="423164" y="522351"/>
                </a:lnTo>
                <a:lnTo>
                  <a:pt x="381279" y="515581"/>
                </a:lnTo>
                <a:lnTo>
                  <a:pt x="344868" y="496722"/>
                </a:lnTo>
                <a:lnTo>
                  <a:pt x="316128" y="467995"/>
                </a:lnTo>
                <a:lnTo>
                  <a:pt x="297268" y="431584"/>
                </a:lnTo>
                <a:lnTo>
                  <a:pt x="290499" y="389699"/>
                </a:lnTo>
                <a:lnTo>
                  <a:pt x="297268" y="347802"/>
                </a:lnTo>
                <a:lnTo>
                  <a:pt x="316128" y="311391"/>
                </a:lnTo>
                <a:lnTo>
                  <a:pt x="344868" y="282663"/>
                </a:lnTo>
                <a:lnTo>
                  <a:pt x="381279" y="263804"/>
                </a:lnTo>
                <a:lnTo>
                  <a:pt x="423164" y="257035"/>
                </a:lnTo>
                <a:lnTo>
                  <a:pt x="465048" y="263804"/>
                </a:lnTo>
                <a:lnTo>
                  <a:pt x="501459" y="282663"/>
                </a:lnTo>
                <a:lnTo>
                  <a:pt x="530199" y="311391"/>
                </a:lnTo>
                <a:lnTo>
                  <a:pt x="549046" y="347802"/>
                </a:lnTo>
                <a:lnTo>
                  <a:pt x="555828" y="389699"/>
                </a:lnTo>
                <a:lnTo>
                  <a:pt x="555828" y="292493"/>
                </a:lnTo>
                <a:lnTo>
                  <a:pt x="520369" y="257035"/>
                </a:lnTo>
                <a:lnTo>
                  <a:pt x="467194" y="229793"/>
                </a:lnTo>
                <a:lnTo>
                  <a:pt x="423164" y="223862"/>
                </a:lnTo>
                <a:lnTo>
                  <a:pt x="379133" y="229793"/>
                </a:lnTo>
                <a:lnTo>
                  <a:pt x="339534" y="246545"/>
                </a:lnTo>
                <a:lnTo>
                  <a:pt x="305955" y="272491"/>
                </a:lnTo>
                <a:lnTo>
                  <a:pt x="280009" y="306057"/>
                </a:lnTo>
                <a:lnTo>
                  <a:pt x="263271" y="345655"/>
                </a:lnTo>
                <a:lnTo>
                  <a:pt x="257340" y="389699"/>
                </a:lnTo>
                <a:lnTo>
                  <a:pt x="263271" y="433730"/>
                </a:lnTo>
                <a:lnTo>
                  <a:pt x="280009" y="473329"/>
                </a:lnTo>
                <a:lnTo>
                  <a:pt x="305955" y="506895"/>
                </a:lnTo>
                <a:lnTo>
                  <a:pt x="339534" y="532853"/>
                </a:lnTo>
                <a:lnTo>
                  <a:pt x="379133" y="549592"/>
                </a:lnTo>
                <a:lnTo>
                  <a:pt x="423164" y="555523"/>
                </a:lnTo>
                <a:lnTo>
                  <a:pt x="467194" y="549592"/>
                </a:lnTo>
                <a:lnTo>
                  <a:pt x="506793" y="532853"/>
                </a:lnTo>
                <a:lnTo>
                  <a:pt x="520369" y="522351"/>
                </a:lnTo>
                <a:lnTo>
                  <a:pt x="540359" y="506895"/>
                </a:lnTo>
                <a:lnTo>
                  <a:pt x="566318" y="473329"/>
                </a:lnTo>
                <a:lnTo>
                  <a:pt x="583057" y="433730"/>
                </a:lnTo>
                <a:lnTo>
                  <a:pt x="588987" y="389699"/>
                </a:lnTo>
                <a:close/>
              </a:path>
              <a:path w="846454" h="779779">
                <a:moveTo>
                  <a:pt x="763104" y="389699"/>
                </a:moveTo>
                <a:lnTo>
                  <a:pt x="755370" y="375691"/>
                </a:lnTo>
                <a:lnTo>
                  <a:pt x="732815" y="372440"/>
                </a:lnTo>
                <a:lnTo>
                  <a:pt x="696379" y="373672"/>
                </a:lnTo>
                <a:lnTo>
                  <a:pt x="647026" y="373113"/>
                </a:lnTo>
                <a:lnTo>
                  <a:pt x="637870" y="373113"/>
                </a:lnTo>
                <a:lnTo>
                  <a:pt x="630440" y="380530"/>
                </a:lnTo>
                <a:lnTo>
                  <a:pt x="630440" y="398856"/>
                </a:lnTo>
                <a:lnTo>
                  <a:pt x="637870" y="406273"/>
                </a:lnTo>
                <a:lnTo>
                  <a:pt x="647026" y="406273"/>
                </a:lnTo>
                <a:lnTo>
                  <a:pt x="755688" y="406273"/>
                </a:lnTo>
                <a:lnTo>
                  <a:pt x="763104" y="398856"/>
                </a:lnTo>
                <a:lnTo>
                  <a:pt x="763104" y="389699"/>
                </a:lnTo>
                <a:close/>
              </a:path>
              <a:path w="846454" h="779779">
                <a:moveTo>
                  <a:pt x="846328" y="387794"/>
                </a:moveTo>
                <a:lnTo>
                  <a:pt x="845121" y="384289"/>
                </a:lnTo>
                <a:lnTo>
                  <a:pt x="825271" y="336981"/>
                </a:lnTo>
                <a:lnTo>
                  <a:pt x="811834" y="313893"/>
                </a:lnTo>
                <a:lnTo>
                  <a:pt x="811834" y="389661"/>
                </a:lnTo>
                <a:lnTo>
                  <a:pt x="810907" y="391807"/>
                </a:lnTo>
                <a:lnTo>
                  <a:pt x="793076" y="431787"/>
                </a:lnTo>
                <a:lnTo>
                  <a:pt x="768781" y="471208"/>
                </a:lnTo>
                <a:lnTo>
                  <a:pt x="739495" y="507580"/>
                </a:lnTo>
                <a:lnTo>
                  <a:pt x="705751" y="540524"/>
                </a:lnTo>
                <a:lnTo>
                  <a:pt x="668096" y="569709"/>
                </a:lnTo>
                <a:lnTo>
                  <a:pt x="627049" y="594753"/>
                </a:lnTo>
                <a:lnTo>
                  <a:pt x="583145" y="615302"/>
                </a:lnTo>
                <a:lnTo>
                  <a:pt x="536943" y="630999"/>
                </a:lnTo>
                <a:lnTo>
                  <a:pt x="488962" y="641477"/>
                </a:lnTo>
                <a:lnTo>
                  <a:pt x="439750" y="646391"/>
                </a:lnTo>
                <a:lnTo>
                  <a:pt x="439750" y="604405"/>
                </a:lnTo>
                <a:lnTo>
                  <a:pt x="432320" y="596976"/>
                </a:lnTo>
                <a:lnTo>
                  <a:pt x="414007" y="596976"/>
                </a:lnTo>
                <a:lnTo>
                  <a:pt x="406577" y="604405"/>
                </a:lnTo>
                <a:lnTo>
                  <a:pt x="406577" y="646391"/>
                </a:lnTo>
                <a:lnTo>
                  <a:pt x="357136" y="641477"/>
                </a:lnTo>
                <a:lnTo>
                  <a:pt x="357809" y="641477"/>
                </a:lnTo>
                <a:lnTo>
                  <a:pt x="311073" y="631367"/>
                </a:lnTo>
                <a:lnTo>
                  <a:pt x="265201" y="615962"/>
                </a:lnTo>
                <a:lnTo>
                  <a:pt x="221361" y="595718"/>
                </a:lnTo>
                <a:lnTo>
                  <a:pt x="180174" y="570928"/>
                </a:lnTo>
                <a:lnTo>
                  <a:pt x="142201" y="541909"/>
                </a:lnTo>
                <a:lnTo>
                  <a:pt x="108064" y="508965"/>
                </a:lnTo>
                <a:lnTo>
                  <a:pt x="78333" y="472401"/>
                </a:lnTo>
                <a:lnTo>
                  <a:pt x="53606" y="432523"/>
                </a:lnTo>
                <a:lnTo>
                  <a:pt x="34480" y="389661"/>
                </a:lnTo>
                <a:lnTo>
                  <a:pt x="55016" y="343547"/>
                </a:lnTo>
                <a:lnTo>
                  <a:pt x="81026" y="301967"/>
                </a:lnTo>
                <a:lnTo>
                  <a:pt x="112014" y="264655"/>
                </a:lnTo>
                <a:lnTo>
                  <a:pt x="147193" y="231813"/>
                </a:lnTo>
                <a:lnTo>
                  <a:pt x="185864" y="203504"/>
                </a:lnTo>
                <a:lnTo>
                  <a:pt x="227304" y="179832"/>
                </a:lnTo>
                <a:lnTo>
                  <a:pt x="271106" y="160769"/>
                </a:lnTo>
                <a:lnTo>
                  <a:pt x="315887" y="146646"/>
                </a:lnTo>
                <a:lnTo>
                  <a:pt x="361289" y="137363"/>
                </a:lnTo>
                <a:lnTo>
                  <a:pt x="406577" y="133019"/>
                </a:lnTo>
                <a:lnTo>
                  <a:pt x="406577" y="174980"/>
                </a:lnTo>
                <a:lnTo>
                  <a:pt x="414007" y="182410"/>
                </a:lnTo>
                <a:lnTo>
                  <a:pt x="432320" y="182410"/>
                </a:lnTo>
                <a:lnTo>
                  <a:pt x="439750" y="174980"/>
                </a:lnTo>
                <a:lnTo>
                  <a:pt x="439750" y="133019"/>
                </a:lnTo>
                <a:lnTo>
                  <a:pt x="485216" y="137363"/>
                </a:lnTo>
                <a:lnTo>
                  <a:pt x="530720" y="146646"/>
                </a:lnTo>
                <a:lnTo>
                  <a:pt x="575576" y="160769"/>
                </a:lnTo>
                <a:lnTo>
                  <a:pt x="619061" y="179692"/>
                </a:lnTo>
                <a:lnTo>
                  <a:pt x="660476" y="203314"/>
                </a:lnTo>
                <a:lnTo>
                  <a:pt x="699109" y="231584"/>
                </a:lnTo>
                <a:lnTo>
                  <a:pt x="734275" y="264426"/>
                </a:lnTo>
                <a:lnTo>
                  <a:pt x="765251" y="301777"/>
                </a:lnTo>
                <a:lnTo>
                  <a:pt x="791349" y="343547"/>
                </a:lnTo>
                <a:lnTo>
                  <a:pt x="811834" y="389661"/>
                </a:lnTo>
                <a:lnTo>
                  <a:pt x="811834" y="313893"/>
                </a:lnTo>
                <a:lnTo>
                  <a:pt x="770483" y="254977"/>
                </a:lnTo>
                <a:lnTo>
                  <a:pt x="736765" y="220332"/>
                </a:lnTo>
                <a:lnTo>
                  <a:pt x="699643" y="189979"/>
                </a:lnTo>
                <a:lnTo>
                  <a:pt x="659739" y="163944"/>
                </a:lnTo>
                <a:lnTo>
                  <a:pt x="617651" y="142278"/>
                </a:lnTo>
                <a:lnTo>
                  <a:pt x="594258" y="133019"/>
                </a:lnTo>
                <a:lnTo>
                  <a:pt x="573989" y="124993"/>
                </a:lnTo>
                <a:lnTo>
                  <a:pt x="529386" y="112128"/>
                </a:lnTo>
                <a:lnTo>
                  <a:pt x="484428" y="103733"/>
                </a:lnTo>
                <a:lnTo>
                  <a:pt x="439750" y="99822"/>
                </a:lnTo>
                <a:lnTo>
                  <a:pt x="439750" y="7416"/>
                </a:lnTo>
                <a:lnTo>
                  <a:pt x="432320" y="0"/>
                </a:lnTo>
                <a:lnTo>
                  <a:pt x="414007" y="0"/>
                </a:lnTo>
                <a:lnTo>
                  <a:pt x="406577" y="7416"/>
                </a:lnTo>
                <a:lnTo>
                  <a:pt x="406577" y="99822"/>
                </a:lnTo>
                <a:lnTo>
                  <a:pt x="361975" y="103733"/>
                </a:lnTo>
                <a:lnTo>
                  <a:pt x="361746" y="103733"/>
                </a:lnTo>
                <a:lnTo>
                  <a:pt x="316966" y="112128"/>
                </a:lnTo>
                <a:lnTo>
                  <a:pt x="316750" y="112128"/>
                </a:lnTo>
                <a:lnTo>
                  <a:pt x="271627" y="125196"/>
                </a:lnTo>
                <a:lnTo>
                  <a:pt x="227926" y="142582"/>
                </a:lnTo>
                <a:lnTo>
                  <a:pt x="185864" y="164350"/>
                </a:lnTo>
                <a:lnTo>
                  <a:pt x="146024" y="190449"/>
                </a:lnTo>
                <a:lnTo>
                  <a:pt x="109016" y="220840"/>
                </a:lnTo>
                <a:lnTo>
                  <a:pt x="75438" y="255473"/>
                </a:lnTo>
                <a:lnTo>
                  <a:pt x="45872" y="294284"/>
                </a:lnTo>
                <a:lnTo>
                  <a:pt x="20929" y="337235"/>
                </a:lnTo>
                <a:lnTo>
                  <a:pt x="1206" y="384289"/>
                </a:lnTo>
                <a:lnTo>
                  <a:pt x="0" y="387794"/>
                </a:lnTo>
                <a:lnTo>
                  <a:pt x="76" y="391807"/>
                </a:lnTo>
                <a:lnTo>
                  <a:pt x="19037" y="437616"/>
                </a:lnTo>
                <a:lnTo>
                  <a:pt x="42164" y="477875"/>
                </a:lnTo>
                <a:lnTo>
                  <a:pt x="69989" y="515289"/>
                </a:lnTo>
                <a:lnTo>
                  <a:pt x="102095" y="549668"/>
                </a:lnTo>
                <a:lnTo>
                  <a:pt x="137998" y="580694"/>
                </a:lnTo>
                <a:lnTo>
                  <a:pt x="177215" y="608063"/>
                </a:lnTo>
                <a:lnTo>
                  <a:pt x="219075" y="631367"/>
                </a:lnTo>
                <a:lnTo>
                  <a:pt x="263563" y="650570"/>
                </a:lnTo>
                <a:lnTo>
                  <a:pt x="309956" y="665213"/>
                </a:lnTo>
                <a:lnTo>
                  <a:pt x="357784" y="674979"/>
                </a:lnTo>
                <a:lnTo>
                  <a:pt x="406577" y="679564"/>
                </a:lnTo>
                <a:lnTo>
                  <a:pt x="406577" y="771969"/>
                </a:lnTo>
                <a:lnTo>
                  <a:pt x="414007" y="779386"/>
                </a:lnTo>
                <a:lnTo>
                  <a:pt x="432320" y="779386"/>
                </a:lnTo>
                <a:lnTo>
                  <a:pt x="439750" y="771969"/>
                </a:lnTo>
                <a:lnTo>
                  <a:pt x="439750" y="679564"/>
                </a:lnTo>
                <a:lnTo>
                  <a:pt x="488581" y="674979"/>
                </a:lnTo>
                <a:lnTo>
                  <a:pt x="536422" y="665213"/>
                </a:lnTo>
                <a:lnTo>
                  <a:pt x="582815" y="650570"/>
                </a:lnTo>
                <a:lnTo>
                  <a:pt x="627291" y="631367"/>
                </a:lnTo>
                <a:lnTo>
                  <a:pt x="669340" y="607923"/>
                </a:lnTo>
                <a:lnTo>
                  <a:pt x="708545" y="580517"/>
                </a:lnTo>
                <a:lnTo>
                  <a:pt x="744410" y="549478"/>
                </a:lnTo>
                <a:lnTo>
                  <a:pt x="776465" y="515112"/>
                </a:lnTo>
                <a:lnTo>
                  <a:pt x="804252" y="477723"/>
                </a:lnTo>
                <a:lnTo>
                  <a:pt x="827290" y="437616"/>
                </a:lnTo>
                <a:lnTo>
                  <a:pt x="845108" y="395109"/>
                </a:lnTo>
                <a:lnTo>
                  <a:pt x="846251" y="391807"/>
                </a:lnTo>
                <a:lnTo>
                  <a:pt x="846328" y="38779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5" name="bg object 125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205770" y="6690762"/>
            <a:ext cx="215576" cy="215576"/>
          </a:xfrm>
          <a:prstGeom prst="rect">
            <a:avLst/>
          </a:prstGeom>
        </p:spPr>
      </p:pic>
      <p:pic>
        <p:nvPicPr>
          <p:cNvPr id="126" name="bg object 126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5205770" y="6060616"/>
            <a:ext cx="215576" cy="215576"/>
          </a:xfrm>
          <a:prstGeom prst="rect">
            <a:avLst/>
          </a:prstGeom>
        </p:spPr>
      </p:pic>
      <p:pic>
        <p:nvPicPr>
          <p:cNvPr id="127" name="bg object 127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5835916" y="6060616"/>
            <a:ext cx="215576" cy="215576"/>
          </a:xfrm>
          <a:prstGeom prst="rect">
            <a:avLst/>
          </a:prstGeom>
        </p:spPr>
      </p:pic>
      <p:pic>
        <p:nvPicPr>
          <p:cNvPr id="128" name="bg object 128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5835916" y="6690762"/>
            <a:ext cx="215576" cy="215576"/>
          </a:xfrm>
          <a:prstGeom prst="rect">
            <a:avLst/>
          </a:prstGeom>
        </p:spPr>
      </p:pic>
      <p:sp>
        <p:nvSpPr>
          <p:cNvPr id="129" name="bg object 129"/>
          <p:cNvSpPr/>
          <p:nvPr/>
        </p:nvSpPr>
        <p:spPr>
          <a:xfrm>
            <a:off x="5612048" y="6466894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18781" y="33165"/>
                </a:moveTo>
                <a:lnTo>
                  <a:pt x="14383" y="33165"/>
                </a:lnTo>
                <a:lnTo>
                  <a:pt x="12268" y="32744"/>
                </a:lnTo>
                <a:lnTo>
                  <a:pt x="0" y="18781"/>
                </a:lnTo>
                <a:lnTo>
                  <a:pt x="0" y="14383"/>
                </a:lnTo>
                <a:lnTo>
                  <a:pt x="14383" y="0"/>
                </a:lnTo>
                <a:lnTo>
                  <a:pt x="18781" y="0"/>
                </a:lnTo>
                <a:lnTo>
                  <a:pt x="33165" y="16582"/>
                </a:lnTo>
                <a:lnTo>
                  <a:pt x="33165" y="18781"/>
                </a:lnTo>
                <a:lnTo>
                  <a:pt x="18781" y="331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bg object 130"/>
          <p:cNvSpPr/>
          <p:nvPr/>
        </p:nvSpPr>
        <p:spPr>
          <a:xfrm>
            <a:off x="13448214" y="7187076"/>
            <a:ext cx="664210" cy="915035"/>
          </a:xfrm>
          <a:custGeom>
            <a:avLst/>
            <a:gdLst/>
            <a:ahLst/>
            <a:cxnLst/>
            <a:rect l="l" t="t" r="r" b="b"/>
            <a:pathLst>
              <a:path w="664209" h="915034">
                <a:moveTo>
                  <a:pt x="591854" y="914683"/>
                </a:moveTo>
                <a:lnTo>
                  <a:pt x="71739" y="914683"/>
                </a:lnTo>
                <a:lnTo>
                  <a:pt x="43842" y="909037"/>
                </a:lnTo>
                <a:lnTo>
                  <a:pt x="21035" y="893647"/>
                </a:lnTo>
                <a:lnTo>
                  <a:pt x="5646" y="870841"/>
                </a:lnTo>
                <a:lnTo>
                  <a:pt x="0" y="842943"/>
                </a:lnTo>
                <a:lnTo>
                  <a:pt x="0" y="71739"/>
                </a:lnTo>
                <a:lnTo>
                  <a:pt x="5646" y="43842"/>
                </a:lnTo>
                <a:lnTo>
                  <a:pt x="21035" y="21035"/>
                </a:lnTo>
                <a:lnTo>
                  <a:pt x="43842" y="5646"/>
                </a:lnTo>
                <a:lnTo>
                  <a:pt x="71739" y="0"/>
                </a:lnTo>
                <a:lnTo>
                  <a:pt x="489058" y="0"/>
                </a:lnTo>
                <a:lnTo>
                  <a:pt x="493615" y="1936"/>
                </a:lnTo>
                <a:lnTo>
                  <a:pt x="527363" y="35869"/>
                </a:lnTo>
                <a:lnTo>
                  <a:pt x="71739" y="35869"/>
                </a:lnTo>
                <a:lnTo>
                  <a:pt x="57791" y="38693"/>
                </a:lnTo>
                <a:lnTo>
                  <a:pt x="46387" y="46387"/>
                </a:lnTo>
                <a:lnTo>
                  <a:pt x="38693" y="57791"/>
                </a:lnTo>
                <a:lnTo>
                  <a:pt x="35869" y="71739"/>
                </a:lnTo>
                <a:lnTo>
                  <a:pt x="35869" y="842943"/>
                </a:lnTo>
                <a:lnTo>
                  <a:pt x="38693" y="856892"/>
                </a:lnTo>
                <a:lnTo>
                  <a:pt x="46387" y="868295"/>
                </a:lnTo>
                <a:lnTo>
                  <a:pt x="57791" y="875990"/>
                </a:lnTo>
                <a:lnTo>
                  <a:pt x="71739" y="878813"/>
                </a:lnTo>
                <a:lnTo>
                  <a:pt x="652567" y="878813"/>
                </a:lnTo>
                <a:lnTo>
                  <a:pt x="642558" y="893647"/>
                </a:lnTo>
                <a:lnTo>
                  <a:pt x="619751" y="909037"/>
                </a:lnTo>
                <a:lnTo>
                  <a:pt x="591854" y="914683"/>
                </a:lnTo>
                <a:close/>
              </a:path>
              <a:path w="664209" h="915034">
                <a:moveTo>
                  <a:pt x="652567" y="878813"/>
                </a:moveTo>
                <a:lnTo>
                  <a:pt x="591854" y="878813"/>
                </a:lnTo>
                <a:lnTo>
                  <a:pt x="605803" y="875990"/>
                </a:lnTo>
                <a:lnTo>
                  <a:pt x="617206" y="868295"/>
                </a:lnTo>
                <a:lnTo>
                  <a:pt x="624901" y="856892"/>
                </a:lnTo>
                <a:lnTo>
                  <a:pt x="627724" y="842943"/>
                </a:lnTo>
                <a:lnTo>
                  <a:pt x="627724" y="197284"/>
                </a:lnTo>
                <a:lnTo>
                  <a:pt x="474340" y="197284"/>
                </a:lnTo>
                <a:lnTo>
                  <a:pt x="466309" y="189253"/>
                </a:lnTo>
                <a:lnTo>
                  <a:pt x="466309" y="35869"/>
                </a:lnTo>
                <a:lnTo>
                  <a:pt x="527363" y="35869"/>
                </a:lnTo>
                <a:lnTo>
                  <a:pt x="552758" y="61403"/>
                </a:lnTo>
                <a:lnTo>
                  <a:pt x="502179" y="61403"/>
                </a:lnTo>
                <a:lnTo>
                  <a:pt x="502179" y="161414"/>
                </a:lnTo>
                <a:lnTo>
                  <a:pt x="652225" y="161414"/>
                </a:lnTo>
                <a:lnTo>
                  <a:pt x="654640" y="163843"/>
                </a:lnTo>
                <a:lnTo>
                  <a:pt x="660066" y="166992"/>
                </a:lnTo>
                <a:lnTo>
                  <a:pt x="663739" y="172894"/>
                </a:lnTo>
                <a:lnTo>
                  <a:pt x="663570" y="179792"/>
                </a:lnTo>
                <a:lnTo>
                  <a:pt x="663593" y="842943"/>
                </a:lnTo>
                <a:lnTo>
                  <a:pt x="657947" y="870841"/>
                </a:lnTo>
                <a:lnTo>
                  <a:pt x="652567" y="878813"/>
                </a:lnTo>
                <a:close/>
              </a:path>
              <a:path w="664209" h="915034">
                <a:moveTo>
                  <a:pt x="652225" y="161414"/>
                </a:moveTo>
                <a:lnTo>
                  <a:pt x="601637" y="161414"/>
                </a:lnTo>
                <a:lnTo>
                  <a:pt x="502179" y="61403"/>
                </a:lnTo>
                <a:lnTo>
                  <a:pt x="552758" y="61403"/>
                </a:lnTo>
                <a:lnTo>
                  <a:pt x="652225" y="1614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1" name="bg object 131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3519954" y="7420230"/>
            <a:ext cx="251089" cy="251089"/>
          </a:xfrm>
          <a:prstGeom prst="rect">
            <a:avLst/>
          </a:prstGeom>
        </p:spPr>
      </p:pic>
      <p:sp>
        <p:nvSpPr>
          <p:cNvPr id="132" name="bg object 132"/>
          <p:cNvSpPr/>
          <p:nvPr/>
        </p:nvSpPr>
        <p:spPr>
          <a:xfrm>
            <a:off x="13519950" y="7258824"/>
            <a:ext cx="520700" cy="771525"/>
          </a:xfrm>
          <a:custGeom>
            <a:avLst/>
            <a:gdLst/>
            <a:ahLst/>
            <a:cxnLst/>
            <a:rect l="l" t="t" r="r" b="b"/>
            <a:pathLst>
              <a:path w="520700" h="771525">
                <a:moveTo>
                  <a:pt x="358698" y="8026"/>
                </a:moveTo>
                <a:lnTo>
                  <a:pt x="350672" y="0"/>
                </a:lnTo>
                <a:lnTo>
                  <a:pt x="322834" y="0"/>
                </a:lnTo>
                <a:lnTo>
                  <a:pt x="322834" y="35864"/>
                </a:lnTo>
                <a:lnTo>
                  <a:pt x="322834" y="89674"/>
                </a:lnTo>
                <a:lnTo>
                  <a:pt x="35864" y="89674"/>
                </a:lnTo>
                <a:lnTo>
                  <a:pt x="35864" y="35864"/>
                </a:lnTo>
                <a:lnTo>
                  <a:pt x="322834" y="35864"/>
                </a:lnTo>
                <a:lnTo>
                  <a:pt x="322834" y="0"/>
                </a:lnTo>
                <a:lnTo>
                  <a:pt x="8026" y="0"/>
                </a:lnTo>
                <a:lnTo>
                  <a:pt x="0" y="8026"/>
                </a:lnTo>
                <a:lnTo>
                  <a:pt x="0" y="117513"/>
                </a:lnTo>
                <a:lnTo>
                  <a:pt x="8026" y="125539"/>
                </a:lnTo>
                <a:lnTo>
                  <a:pt x="350672" y="125539"/>
                </a:lnTo>
                <a:lnTo>
                  <a:pt x="358698" y="117513"/>
                </a:lnTo>
                <a:lnTo>
                  <a:pt x="358698" y="89674"/>
                </a:lnTo>
                <a:lnTo>
                  <a:pt x="358698" y="35864"/>
                </a:lnTo>
                <a:lnTo>
                  <a:pt x="358698" y="8026"/>
                </a:lnTo>
                <a:close/>
              </a:path>
              <a:path w="520700" h="771525">
                <a:moveTo>
                  <a:pt x="520115" y="743369"/>
                </a:moveTo>
                <a:lnTo>
                  <a:pt x="512089" y="735330"/>
                </a:lnTo>
                <a:lnTo>
                  <a:pt x="466305" y="735330"/>
                </a:lnTo>
                <a:lnTo>
                  <a:pt x="466305" y="591858"/>
                </a:lnTo>
                <a:lnTo>
                  <a:pt x="466305" y="564007"/>
                </a:lnTo>
                <a:lnTo>
                  <a:pt x="458279" y="555980"/>
                </a:lnTo>
                <a:lnTo>
                  <a:pt x="430441" y="555980"/>
                </a:lnTo>
                <a:lnTo>
                  <a:pt x="430441" y="591858"/>
                </a:lnTo>
                <a:lnTo>
                  <a:pt x="430441" y="735330"/>
                </a:lnTo>
                <a:lnTo>
                  <a:pt x="394563" y="735330"/>
                </a:lnTo>
                <a:lnTo>
                  <a:pt x="394563" y="591858"/>
                </a:lnTo>
                <a:lnTo>
                  <a:pt x="430441" y="591858"/>
                </a:lnTo>
                <a:lnTo>
                  <a:pt x="430441" y="555980"/>
                </a:lnTo>
                <a:lnTo>
                  <a:pt x="366725" y="555980"/>
                </a:lnTo>
                <a:lnTo>
                  <a:pt x="358698" y="564007"/>
                </a:lnTo>
                <a:lnTo>
                  <a:pt x="358698" y="735330"/>
                </a:lnTo>
                <a:lnTo>
                  <a:pt x="322834" y="735330"/>
                </a:lnTo>
                <a:lnTo>
                  <a:pt x="322834" y="502170"/>
                </a:lnTo>
                <a:lnTo>
                  <a:pt x="322834" y="474332"/>
                </a:lnTo>
                <a:lnTo>
                  <a:pt x="314794" y="466305"/>
                </a:lnTo>
                <a:lnTo>
                  <a:pt x="286956" y="466305"/>
                </a:lnTo>
                <a:lnTo>
                  <a:pt x="286956" y="502170"/>
                </a:lnTo>
                <a:lnTo>
                  <a:pt x="286956" y="735330"/>
                </a:lnTo>
                <a:lnTo>
                  <a:pt x="251091" y="735330"/>
                </a:lnTo>
                <a:lnTo>
                  <a:pt x="251091" y="502170"/>
                </a:lnTo>
                <a:lnTo>
                  <a:pt x="286956" y="502170"/>
                </a:lnTo>
                <a:lnTo>
                  <a:pt x="286956" y="466305"/>
                </a:lnTo>
                <a:lnTo>
                  <a:pt x="223253" y="466305"/>
                </a:lnTo>
                <a:lnTo>
                  <a:pt x="215214" y="474332"/>
                </a:lnTo>
                <a:lnTo>
                  <a:pt x="215214" y="735330"/>
                </a:lnTo>
                <a:lnTo>
                  <a:pt x="179349" y="735330"/>
                </a:lnTo>
                <a:lnTo>
                  <a:pt x="179349" y="591858"/>
                </a:lnTo>
                <a:lnTo>
                  <a:pt x="179349" y="564007"/>
                </a:lnTo>
                <a:lnTo>
                  <a:pt x="171323" y="555980"/>
                </a:lnTo>
                <a:lnTo>
                  <a:pt x="143484" y="555980"/>
                </a:lnTo>
                <a:lnTo>
                  <a:pt x="143484" y="591858"/>
                </a:lnTo>
                <a:lnTo>
                  <a:pt x="143484" y="735330"/>
                </a:lnTo>
                <a:lnTo>
                  <a:pt x="107607" y="735330"/>
                </a:lnTo>
                <a:lnTo>
                  <a:pt x="107607" y="591858"/>
                </a:lnTo>
                <a:lnTo>
                  <a:pt x="143484" y="591858"/>
                </a:lnTo>
                <a:lnTo>
                  <a:pt x="143484" y="555980"/>
                </a:lnTo>
                <a:lnTo>
                  <a:pt x="79768" y="555980"/>
                </a:lnTo>
                <a:lnTo>
                  <a:pt x="71742" y="564007"/>
                </a:lnTo>
                <a:lnTo>
                  <a:pt x="71742" y="735330"/>
                </a:lnTo>
                <a:lnTo>
                  <a:pt x="35864" y="735330"/>
                </a:lnTo>
                <a:lnTo>
                  <a:pt x="35864" y="474332"/>
                </a:lnTo>
                <a:lnTo>
                  <a:pt x="27838" y="466305"/>
                </a:lnTo>
                <a:lnTo>
                  <a:pt x="8026" y="466305"/>
                </a:lnTo>
                <a:lnTo>
                  <a:pt x="0" y="474332"/>
                </a:lnTo>
                <a:lnTo>
                  <a:pt x="0" y="763168"/>
                </a:lnTo>
                <a:lnTo>
                  <a:pt x="8026" y="771207"/>
                </a:lnTo>
                <a:lnTo>
                  <a:pt x="512076" y="771207"/>
                </a:lnTo>
                <a:lnTo>
                  <a:pt x="520115" y="763168"/>
                </a:lnTo>
                <a:lnTo>
                  <a:pt x="520115" y="743369"/>
                </a:lnTo>
                <a:close/>
              </a:path>
              <a:path w="520700" h="771525">
                <a:moveTo>
                  <a:pt x="520115" y="384657"/>
                </a:moveTo>
                <a:lnTo>
                  <a:pt x="512089" y="376631"/>
                </a:lnTo>
                <a:lnTo>
                  <a:pt x="502183" y="376631"/>
                </a:lnTo>
                <a:lnTo>
                  <a:pt x="330860" y="376631"/>
                </a:lnTo>
                <a:lnTo>
                  <a:pt x="322834" y="384657"/>
                </a:lnTo>
                <a:lnTo>
                  <a:pt x="322834" y="404469"/>
                </a:lnTo>
                <a:lnTo>
                  <a:pt x="330860" y="412496"/>
                </a:lnTo>
                <a:lnTo>
                  <a:pt x="512076" y="412496"/>
                </a:lnTo>
                <a:lnTo>
                  <a:pt x="520115" y="404469"/>
                </a:lnTo>
                <a:lnTo>
                  <a:pt x="520115" y="384657"/>
                </a:lnTo>
                <a:close/>
              </a:path>
              <a:path w="520700" h="771525">
                <a:moveTo>
                  <a:pt x="520115" y="312928"/>
                </a:moveTo>
                <a:lnTo>
                  <a:pt x="512089" y="304888"/>
                </a:lnTo>
                <a:lnTo>
                  <a:pt x="502183" y="304888"/>
                </a:lnTo>
                <a:lnTo>
                  <a:pt x="330860" y="304888"/>
                </a:lnTo>
                <a:lnTo>
                  <a:pt x="322834" y="312928"/>
                </a:lnTo>
                <a:lnTo>
                  <a:pt x="322834" y="332727"/>
                </a:lnTo>
                <a:lnTo>
                  <a:pt x="330860" y="340766"/>
                </a:lnTo>
                <a:lnTo>
                  <a:pt x="512076" y="340766"/>
                </a:lnTo>
                <a:lnTo>
                  <a:pt x="520115" y="332727"/>
                </a:lnTo>
                <a:lnTo>
                  <a:pt x="520115" y="312928"/>
                </a:lnTo>
                <a:close/>
              </a:path>
              <a:path w="520700" h="771525">
                <a:moveTo>
                  <a:pt x="520115" y="241185"/>
                </a:moveTo>
                <a:lnTo>
                  <a:pt x="512089" y="233146"/>
                </a:lnTo>
                <a:lnTo>
                  <a:pt x="502183" y="233146"/>
                </a:lnTo>
                <a:lnTo>
                  <a:pt x="330860" y="233146"/>
                </a:lnTo>
                <a:lnTo>
                  <a:pt x="322834" y="241185"/>
                </a:lnTo>
                <a:lnTo>
                  <a:pt x="322834" y="260997"/>
                </a:lnTo>
                <a:lnTo>
                  <a:pt x="330860" y="269024"/>
                </a:lnTo>
                <a:lnTo>
                  <a:pt x="512076" y="269024"/>
                </a:lnTo>
                <a:lnTo>
                  <a:pt x="520115" y="260997"/>
                </a:lnTo>
                <a:lnTo>
                  <a:pt x="520115" y="241185"/>
                </a:lnTo>
                <a:close/>
              </a:path>
              <a:path w="520700" h="771525">
                <a:moveTo>
                  <a:pt x="520115" y="169443"/>
                </a:moveTo>
                <a:lnTo>
                  <a:pt x="512089" y="161417"/>
                </a:lnTo>
                <a:lnTo>
                  <a:pt x="502183" y="161417"/>
                </a:lnTo>
                <a:lnTo>
                  <a:pt x="330860" y="161417"/>
                </a:lnTo>
                <a:lnTo>
                  <a:pt x="322834" y="169443"/>
                </a:lnTo>
                <a:lnTo>
                  <a:pt x="322834" y="189255"/>
                </a:lnTo>
                <a:lnTo>
                  <a:pt x="330860" y="197281"/>
                </a:lnTo>
                <a:lnTo>
                  <a:pt x="512076" y="197281"/>
                </a:lnTo>
                <a:lnTo>
                  <a:pt x="520115" y="189255"/>
                </a:lnTo>
                <a:lnTo>
                  <a:pt x="520115" y="1694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bg object 133"/>
          <p:cNvSpPr/>
          <p:nvPr/>
        </p:nvSpPr>
        <p:spPr>
          <a:xfrm>
            <a:off x="12231430" y="7194805"/>
            <a:ext cx="846455" cy="845819"/>
          </a:xfrm>
          <a:custGeom>
            <a:avLst/>
            <a:gdLst/>
            <a:ahLst/>
            <a:cxnLst/>
            <a:rect l="l" t="t" r="r" b="b"/>
            <a:pathLst>
              <a:path w="846455" h="845820">
                <a:moveTo>
                  <a:pt x="780002" y="845820"/>
                </a:moveTo>
                <a:lnTo>
                  <a:pt x="66383" y="845820"/>
                </a:lnTo>
                <a:lnTo>
                  <a:pt x="40568" y="840740"/>
                </a:lnTo>
                <a:lnTo>
                  <a:pt x="19465" y="826770"/>
                </a:lnTo>
                <a:lnTo>
                  <a:pt x="5224" y="805180"/>
                </a:lnTo>
                <a:lnTo>
                  <a:pt x="0" y="779780"/>
                </a:lnTo>
                <a:lnTo>
                  <a:pt x="0" y="132080"/>
                </a:lnTo>
                <a:lnTo>
                  <a:pt x="5224" y="106680"/>
                </a:lnTo>
                <a:lnTo>
                  <a:pt x="19465" y="85090"/>
                </a:lnTo>
                <a:lnTo>
                  <a:pt x="40568" y="71120"/>
                </a:lnTo>
                <a:lnTo>
                  <a:pt x="66383" y="66040"/>
                </a:lnTo>
                <a:lnTo>
                  <a:pt x="66383" y="57150"/>
                </a:lnTo>
                <a:lnTo>
                  <a:pt x="70955" y="34290"/>
                </a:lnTo>
                <a:lnTo>
                  <a:pt x="83415" y="16510"/>
                </a:lnTo>
                <a:lnTo>
                  <a:pt x="101880" y="3810"/>
                </a:lnTo>
                <a:lnTo>
                  <a:pt x="124468" y="0"/>
                </a:lnTo>
                <a:lnTo>
                  <a:pt x="147056" y="3810"/>
                </a:lnTo>
                <a:lnTo>
                  <a:pt x="165521" y="16510"/>
                </a:lnTo>
                <a:lnTo>
                  <a:pt x="177091" y="33020"/>
                </a:lnTo>
                <a:lnTo>
                  <a:pt x="124468" y="33020"/>
                </a:lnTo>
                <a:lnTo>
                  <a:pt x="114787" y="34290"/>
                </a:lnTo>
                <a:lnTo>
                  <a:pt x="106874" y="39370"/>
                </a:lnTo>
                <a:lnTo>
                  <a:pt x="101534" y="48260"/>
                </a:lnTo>
                <a:lnTo>
                  <a:pt x="99574" y="57150"/>
                </a:lnTo>
                <a:lnTo>
                  <a:pt x="99574" y="99060"/>
                </a:lnTo>
                <a:lnTo>
                  <a:pt x="66383" y="99060"/>
                </a:lnTo>
                <a:lnTo>
                  <a:pt x="53475" y="101600"/>
                </a:lnTo>
                <a:lnTo>
                  <a:pt x="42924" y="109220"/>
                </a:lnTo>
                <a:lnTo>
                  <a:pt x="35804" y="119380"/>
                </a:lnTo>
                <a:lnTo>
                  <a:pt x="33191" y="132080"/>
                </a:lnTo>
                <a:lnTo>
                  <a:pt x="33191" y="198120"/>
                </a:lnTo>
                <a:lnTo>
                  <a:pt x="846385" y="198120"/>
                </a:lnTo>
                <a:lnTo>
                  <a:pt x="846385" y="231140"/>
                </a:lnTo>
                <a:lnTo>
                  <a:pt x="33191" y="231140"/>
                </a:lnTo>
                <a:lnTo>
                  <a:pt x="33191" y="779780"/>
                </a:lnTo>
                <a:lnTo>
                  <a:pt x="35804" y="792480"/>
                </a:lnTo>
                <a:lnTo>
                  <a:pt x="42924" y="802640"/>
                </a:lnTo>
                <a:lnTo>
                  <a:pt x="53475" y="810260"/>
                </a:lnTo>
                <a:lnTo>
                  <a:pt x="66383" y="812800"/>
                </a:lnTo>
                <a:lnTo>
                  <a:pt x="836134" y="812800"/>
                </a:lnTo>
                <a:lnTo>
                  <a:pt x="826920" y="826770"/>
                </a:lnTo>
                <a:lnTo>
                  <a:pt x="805816" y="840740"/>
                </a:lnTo>
                <a:lnTo>
                  <a:pt x="780002" y="845820"/>
                </a:lnTo>
                <a:close/>
              </a:path>
              <a:path w="846455" h="845820">
                <a:moveTo>
                  <a:pt x="248936" y="66040"/>
                </a:moveTo>
                <a:lnTo>
                  <a:pt x="215745" y="66040"/>
                </a:lnTo>
                <a:lnTo>
                  <a:pt x="215745" y="57150"/>
                </a:lnTo>
                <a:lnTo>
                  <a:pt x="220317" y="34290"/>
                </a:lnTo>
                <a:lnTo>
                  <a:pt x="232777" y="16510"/>
                </a:lnTo>
                <a:lnTo>
                  <a:pt x="251242" y="3810"/>
                </a:lnTo>
                <a:lnTo>
                  <a:pt x="273830" y="0"/>
                </a:lnTo>
                <a:lnTo>
                  <a:pt x="296418" y="3810"/>
                </a:lnTo>
                <a:lnTo>
                  <a:pt x="314883" y="16510"/>
                </a:lnTo>
                <a:lnTo>
                  <a:pt x="326454" y="33020"/>
                </a:lnTo>
                <a:lnTo>
                  <a:pt x="273830" y="33020"/>
                </a:lnTo>
                <a:lnTo>
                  <a:pt x="264150" y="34290"/>
                </a:lnTo>
                <a:lnTo>
                  <a:pt x="256236" y="39370"/>
                </a:lnTo>
                <a:lnTo>
                  <a:pt x="250896" y="48260"/>
                </a:lnTo>
                <a:lnTo>
                  <a:pt x="248936" y="57150"/>
                </a:lnTo>
                <a:lnTo>
                  <a:pt x="248936" y="66040"/>
                </a:lnTo>
                <a:close/>
              </a:path>
              <a:path w="846455" h="845820">
                <a:moveTo>
                  <a:pt x="398299" y="66040"/>
                </a:moveTo>
                <a:lnTo>
                  <a:pt x="365107" y="66040"/>
                </a:lnTo>
                <a:lnTo>
                  <a:pt x="365107" y="57150"/>
                </a:lnTo>
                <a:lnTo>
                  <a:pt x="369679" y="34290"/>
                </a:lnTo>
                <a:lnTo>
                  <a:pt x="382139" y="16510"/>
                </a:lnTo>
                <a:lnTo>
                  <a:pt x="400604" y="3810"/>
                </a:lnTo>
                <a:lnTo>
                  <a:pt x="423192" y="0"/>
                </a:lnTo>
                <a:lnTo>
                  <a:pt x="445780" y="3810"/>
                </a:lnTo>
                <a:lnTo>
                  <a:pt x="464245" y="16510"/>
                </a:lnTo>
                <a:lnTo>
                  <a:pt x="475816" y="33020"/>
                </a:lnTo>
                <a:lnTo>
                  <a:pt x="423192" y="33020"/>
                </a:lnTo>
                <a:lnTo>
                  <a:pt x="413512" y="34290"/>
                </a:lnTo>
                <a:lnTo>
                  <a:pt x="405598" y="39370"/>
                </a:lnTo>
                <a:lnTo>
                  <a:pt x="400258" y="48260"/>
                </a:lnTo>
                <a:lnTo>
                  <a:pt x="398299" y="57150"/>
                </a:lnTo>
                <a:lnTo>
                  <a:pt x="398299" y="66040"/>
                </a:lnTo>
                <a:close/>
              </a:path>
              <a:path w="846455" h="845820">
                <a:moveTo>
                  <a:pt x="547661" y="66040"/>
                </a:moveTo>
                <a:lnTo>
                  <a:pt x="514469" y="66040"/>
                </a:lnTo>
                <a:lnTo>
                  <a:pt x="514469" y="57150"/>
                </a:lnTo>
                <a:lnTo>
                  <a:pt x="519041" y="34290"/>
                </a:lnTo>
                <a:lnTo>
                  <a:pt x="531501" y="16510"/>
                </a:lnTo>
                <a:lnTo>
                  <a:pt x="549967" y="3810"/>
                </a:lnTo>
                <a:lnTo>
                  <a:pt x="572554" y="0"/>
                </a:lnTo>
                <a:lnTo>
                  <a:pt x="595142" y="3810"/>
                </a:lnTo>
                <a:lnTo>
                  <a:pt x="613608" y="16510"/>
                </a:lnTo>
                <a:lnTo>
                  <a:pt x="625178" y="33020"/>
                </a:lnTo>
                <a:lnTo>
                  <a:pt x="572554" y="33020"/>
                </a:lnTo>
                <a:lnTo>
                  <a:pt x="562873" y="34290"/>
                </a:lnTo>
                <a:lnTo>
                  <a:pt x="554960" y="39370"/>
                </a:lnTo>
                <a:lnTo>
                  <a:pt x="549620" y="48260"/>
                </a:lnTo>
                <a:lnTo>
                  <a:pt x="547661" y="57150"/>
                </a:lnTo>
                <a:lnTo>
                  <a:pt x="547661" y="66040"/>
                </a:lnTo>
                <a:close/>
              </a:path>
              <a:path w="846455" h="845820">
                <a:moveTo>
                  <a:pt x="697023" y="66040"/>
                </a:moveTo>
                <a:lnTo>
                  <a:pt x="663831" y="66040"/>
                </a:lnTo>
                <a:lnTo>
                  <a:pt x="663831" y="57150"/>
                </a:lnTo>
                <a:lnTo>
                  <a:pt x="668403" y="34290"/>
                </a:lnTo>
                <a:lnTo>
                  <a:pt x="680863" y="16510"/>
                </a:lnTo>
                <a:lnTo>
                  <a:pt x="699329" y="3810"/>
                </a:lnTo>
                <a:lnTo>
                  <a:pt x="721917" y="0"/>
                </a:lnTo>
                <a:lnTo>
                  <a:pt x="744504" y="3810"/>
                </a:lnTo>
                <a:lnTo>
                  <a:pt x="762970" y="16510"/>
                </a:lnTo>
                <a:lnTo>
                  <a:pt x="774540" y="33020"/>
                </a:lnTo>
                <a:lnTo>
                  <a:pt x="721917" y="33020"/>
                </a:lnTo>
                <a:lnTo>
                  <a:pt x="712235" y="34290"/>
                </a:lnTo>
                <a:lnTo>
                  <a:pt x="704322" y="39370"/>
                </a:lnTo>
                <a:lnTo>
                  <a:pt x="698982" y="48260"/>
                </a:lnTo>
                <a:lnTo>
                  <a:pt x="697023" y="57150"/>
                </a:lnTo>
                <a:lnTo>
                  <a:pt x="697023" y="66040"/>
                </a:lnTo>
                <a:close/>
              </a:path>
              <a:path w="846455" h="845820">
                <a:moveTo>
                  <a:pt x="176320" y="132080"/>
                </a:moveTo>
                <a:lnTo>
                  <a:pt x="124468" y="132080"/>
                </a:lnTo>
                <a:lnTo>
                  <a:pt x="134148" y="129540"/>
                </a:lnTo>
                <a:lnTo>
                  <a:pt x="142062" y="124460"/>
                </a:lnTo>
                <a:lnTo>
                  <a:pt x="147402" y="116840"/>
                </a:lnTo>
                <a:lnTo>
                  <a:pt x="149362" y="106680"/>
                </a:lnTo>
                <a:lnTo>
                  <a:pt x="149362" y="57150"/>
                </a:lnTo>
                <a:lnTo>
                  <a:pt x="147402" y="48260"/>
                </a:lnTo>
                <a:lnTo>
                  <a:pt x="142062" y="39370"/>
                </a:lnTo>
                <a:lnTo>
                  <a:pt x="134148" y="34290"/>
                </a:lnTo>
                <a:lnTo>
                  <a:pt x="124468" y="33020"/>
                </a:lnTo>
                <a:lnTo>
                  <a:pt x="177091" y="33020"/>
                </a:lnTo>
                <a:lnTo>
                  <a:pt x="177981" y="34290"/>
                </a:lnTo>
                <a:lnTo>
                  <a:pt x="182553" y="57150"/>
                </a:lnTo>
                <a:lnTo>
                  <a:pt x="182553" y="66040"/>
                </a:lnTo>
                <a:lnTo>
                  <a:pt x="248936" y="66040"/>
                </a:lnTo>
                <a:lnTo>
                  <a:pt x="248936" y="99060"/>
                </a:lnTo>
                <a:lnTo>
                  <a:pt x="182553" y="99060"/>
                </a:lnTo>
                <a:lnTo>
                  <a:pt x="182553" y="106680"/>
                </a:lnTo>
                <a:lnTo>
                  <a:pt x="177981" y="129540"/>
                </a:lnTo>
                <a:lnTo>
                  <a:pt x="176320" y="132080"/>
                </a:lnTo>
                <a:close/>
              </a:path>
              <a:path w="846455" h="845820">
                <a:moveTo>
                  <a:pt x="325682" y="132080"/>
                </a:moveTo>
                <a:lnTo>
                  <a:pt x="273830" y="132080"/>
                </a:lnTo>
                <a:lnTo>
                  <a:pt x="283511" y="129540"/>
                </a:lnTo>
                <a:lnTo>
                  <a:pt x="291424" y="124460"/>
                </a:lnTo>
                <a:lnTo>
                  <a:pt x="296764" y="116840"/>
                </a:lnTo>
                <a:lnTo>
                  <a:pt x="298724" y="106680"/>
                </a:lnTo>
                <a:lnTo>
                  <a:pt x="298724" y="57150"/>
                </a:lnTo>
                <a:lnTo>
                  <a:pt x="296764" y="48260"/>
                </a:lnTo>
                <a:lnTo>
                  <a:pt x="291424" y="39370"/>
                </a:lnTo>
                <a:lnTo>
                  <a:pt x="283511" y="34290"/>
                </a:lnTo>
                <a:lnTo>
                  <a:pt x="273830" y="33020"/>
                </a:lnTo>
                <a:lnTo>
                  <a:pt x="326454" y="33020"/>
                </a:lnTo>
                <a:lnTo>
                  <a:pt x="327344" y="34290"/>
                </a:lnTo>
                <a:lnTo>
                  <a:pt x="331915" y="57150"/>
                </a:lnTo>
                <a:lnTo>
                  <a:pt x="331915" y="66040"/>
                </a:lnTo>
                <a:lnTo>
                  <a:pt x="398299" y="66040"/>
                </a:lnTo>
                <a:lnTo>
                  <a:pt x="398299" y="99060"/>
                </a:lnTo>
                <a:lnTo>
                  <a:pt x="331915" y="99060"/>
                </a:lnTo>
                <a:lnTo>
                  <a:pt x="331915" y="106680"/>
                </a:lnTo>
                <a:lnTo>
                  <a:pt x="327344" y="129540"/>
                </a:lnTo>
                <a:lnTo>
                  <a:pt x="325682" y="132080"/>
                </a:lnTo>
                <a:close/>
              </a:path>
              <a:path w="846455" h="845820">
                <a:moveTo>
                  <a:pt x="475044" y="132080"/>
                </a:moveTo>
                <a:lnTo>
                  <a:pt x="423192" y="132080"/>
                </a:lnTo>
                <a:lnTo>
                  <a:pt x="432873" y="129540"/>
                </a:lnTo>
                <a:lnTo>
                  <a:pt x="440787" y="124460"/>
                </a:lnTo>
                <a:lnTo>
                  <a:pt x="446127" y="116840"/>
                </a:lnTo>
                <a:lnTo>
                  <a:pt x="448086" y="106680"/>
                </a:lnTo>
                <a:lnTo>
                  <a:pt x="448086" y="57150"/>
                </a:lnTo>
                <a:lnTo>
                  <a:pt x="446127" y="48260"/>
                </a:lnTo>
                <a:lnTo>
                  <a:pt x="440787" y="39370"/>
                </a:lnTo>
                <a:lnTo>
                  <a:pt x="432873" y="34290"/>
                </a:lnTo>
                <a:lnTo>
                  <a:pt x="423192" y="33020"/>
                </a:lnTo>
                <a:lnTo>
                  <a:pt x="475816" y="33020"/>
                </a:lnTo>
                <a:lnTo>
                  <a:pt x="476706" y="34290"/>
                </a:lnTo>
                <a:lnTo>
                  <a:pt x="481278" y="57150"/>
                </a:lnTo>
                <a:lnTo>
                  <a:pt x="481278" y="66040"/>
                </a:lnTo>
                <a:lnTo>
                  <a:pt x="547661" y="66040"/>
                </a:lnTo>
                <a:lnTo>
                  <a:pt x="547661" y="99060"/>
                </a:lnTo>
                <a:lnTo>
                  <a:pt x="481278" y="99060"/>
                </a:lnTo>
                <a:lnTo>
                  <a:pt x="481278" y="106680"/>
                </a:lnTo>
                <a:lnTo>
                  <a:pt x="476706" y="129540"/>
                </a:lnTo>
                <a:lnTo>
                  <a:pt x="475044" y="132080"/>
                </a:lnTo>
                <a:close/>
              </a:path>
              <a:path w="846455" h="845820">
                <a:moveTo>
                  <a:pt x="624406" y="132080"/>
                </a:moveTo>
                <a:lnTo>
                  <a:pt x="572554" y="132080"/>
                </a:lnTo>
                <a:lnTo>
                  <a:pt x="582236" y="129540"/>
                </a:lnTo>
                <a:lnTo>
                  <a:pt x="590149" y="124460"/>
                </a:lnTo>
                <a:lnTo>
                  <a:pt x="595489" y="116840"/>
                </a:lnTo>
                <a:lnTo>
                  <a:pt x="597448" y="106680"/>
                </a:lnTo>
                <a:lnTo>
                  <a:pt x="597448" y="57150"/>
                </a:lnTo>
                <a:lnTo>
                  <a:pt x="595489" y="48260"/>
                </a:lnTo>
                <a:lnTo>
                  <a:pt x="590149" y="39370"/>
                </a:lnTo>
                <a:lnTo>
                  <a:pt x="582236" y="34290"/>
                </a:lnTo>
                <a:lnTo>
                  <a:pt x="572554" y="33020"/>
                </a:lnTo>
                <a:lnTo>
                  <a:pt x="625178" y="33020"/>
                </a:lnTo>
                <a:lnTo>
                  <a:pt x="626068" y="34290"/>
                </a:lnTo>
                <a:lnTo>
                  <a:pt x="630640" y="57150"/>
                </a:lnTo>
                <a:lnTo>
                  <a:pt x="630640" y="66040"/>
                </a:lnTo>
                <a:lnTo>
                  <a:pt x="697023" y="66040"/>
                </a:lnTo>
                <a:lnTo>
                  <a:pt x="697023" y="99060"/>
                </a:lnTo>
                <a:lnTo>
                  <a:pt x="630640" y="99060"/>
                </a:lnTo>
                <a:lnTo>
                  <a:pt x="630640" y="106680"/>
                </a:lnTo>
                <a:lnTo>
                  <a:pt x="626068" y="129540"/>
                </a:lnTo>
                <a:lnTo>
                  <a:pt x="624406" y="132080"/>
                </a:lnTo>
                <a:close/>
              </a:path>
              <a:path w="846455" h="845820">
                <a:moveTo>
                  <a:pt x="773769" y="132080"/>
                </a:moveTo>
                <a:lnTo>
                  <a:pt x="721917" y="132080"/>
                </a:lnTo>
                <a:lnTo>
                  <a:pt x="731598" y="129540"/>
                </a:lnTo>
                <a:lnTo>
                  <a:pt x="739511" y="124460"/>
                </a:lnTo>
                <a:lnTo>
                  <a:pt x="744851" y="116840"/>
                </a:lnTo>
                <a:lnTo>
                  <a:pt x="746810" y="106680"/>
                </a:lnTo>
                <a:lnTo>
                  <a:pt x="746810" y="57150"/>
                </a:lnTo>
                <a:lnTo>
                  <a:pt x="744851" y="48260"/>
                </a:lnTo>
                <a:lnTo>
                  <a:pt x="739511" y="39370"/>
                </a:lnTo>
                <a:lnTo>
                  <a:pt x="731598" y="34290"/>
                </a:lnTo>
                <a:lnTo>
                  <a:pt x="721917" y="33020"/>
                </a:lnTo>
                <a:lnTo>
                  <a:pt x="774540" y="33020"/>
                </a:lnTo>
                <a:lnTo>
                  <a:pt x="775430" y="34290"/>
                </a:lnTo>
                <a:lnTo>
                  <a:pt x="780002" y="57150"/>
                </a:lnTo>
                <a:lnTo>
                  <a:pt x="780002" y="66040"/>
                </a:lnTo>
                <a:lnTo>
                  <a:pt x="805816" y="71120"/>
                </a:lnTo>
                <a:lnTo>
                  <a:pt x="826920" y="85090"/>
                </a:lnTo>
                <a:lnTo>
                  <a:pt x="836134" y="99060"/>
                </a:lnTo>
                <a:lnTo>
                  <a:pt x="780002" y="99060"/>
                </a:lnTo>
                <a:lnTo>
                  <a:pt x="780002" y="106680"/>
                </a:lnTo>
                <a:lnTo>
                  <a:pt x="775430" y="129540"/>
                </a:lnTo>
                <a:lnTo>
                  <a:pt x="773769" y="132080"/>
                </a:lnTo>
                <a:close/>
              </a:path>
              <a:path w="846455" h="845820">
                <a:moveTo>
                  <a:pt x="124468" y="165100"/>
                </a:moveTo>
                <a:lnTo>
                  <a:pt x="101880" y="161290"/>
                </a:lnTo>
                <a:lnTo>
                  <a:pt x="83415" y="148590"/>
                </a:lnTo>
                <a:lnTo>
                  <a:pt x="70955" y="129540"/>
                </a:lnTo>
                <a:lnTo>
                  <a:pt x="66383" y="106680"/>
                </a:lnTo>
                <a:lnTo>
                  <a:pt x="66383" y="99060"/>
                </a:lnTo>
                <a:lnTo>
                  <a:pt x="99574" y="99060"/>
                </a:lnTo>
                <a:lnTo>
                  <a:pt x="99574" y="106680"/>
                </a:lnTo>
                <a:lnTo>
                  <a:pt x="101534" y="116840"/>
                </a:lnTo>
                <a:lnTo>
                  <a:pt x="106874" y="124460"/>
                </a:lnTo>
                <a:lnTo>
                  <a:pt x="114787" y="129540"/>
                </a:lnTo>
                <a:lnTo>
                  <a:pt x="124468" y="132080"/>
                </a:lnTo>
                <a:lnTo>
                  <a:pt x="176320" y="132080"/>
                </a:lnTo>
                <a:lnTo>
                  <a:pt x="165521" y="148590"/>
                </a:lnTo>
                <a:lnTo>
                  <a:pt x="147056" y="161290"/>
                </a:lnTo>
                <a:lnTo>
                  <a:pt x="124468" y="165100"/>
                </a:lnTo>
                <a:close/>
              </a:path>
              <a:path w="846455" h="845820">
                <a:moveTo>
                  <a:pt x="273830" y="165100"/>
                </a:moveTo>
                <a:lnTo>
                  <a:pt x="251242" y="161290"/>
                </a:lnTo>
                <a:lnTo>
                  <a:pt x="232777" y="148590"/>
                </a:lnTo>
                <a:lnTo>
                  <a:pt x="220317" y="129540"/>
                </a:lnTo>
                <a:lnTo>
                  <a:pt x="215745" y="106680"/>
                </a:lnTo>
                <a:lnTo>
                  <a:pt x="215745" y="99060"/>
                </a:lnTo>
                <a:lnTo>
                  <a:pt x="248936" y="99060"/>
                </a:lnTo>
                <a:lnTo>
                  <a:pt x="248936" y="106680"/>
                </a:lnTo>
                <a:lnTo>
                  <a:pt x="250896" y="116840"/>
                </a:lnTo>
                <a:lnTo>
                  <a:pt x="256236" y="124460"/>
                </a:lnTo>
                <a:lnTo>
                  <a:pt x="264150" y="129540"/>
                </a:lnTo>
                <a:lnTo>
                  <a:pt x="273830" y="132080"/>
                </a:lnTo>
                <a:lnTo>
                  <a:pt x="325682" y="132080"/>
                </a:lnTo>
                <a:lnTo>
                  <a:pt x="314883" y="148590"/>
                </a:lnTo>
                <a:lnTo>
                  <a:pt x="296418" y="161290"/>
                </a:lnTo>
                <a:lnTo>
                  <a:pt x="273830" y="165100"/>
                </a:lnTo>
                <a:close/>
              </a:path>
              <a:path w="846455" h="845820">
                <a:moveTo>
                  <a:pt x="423192" y="165100"/>
                </a:moveTo>
                <a:lnTo>
                  <a:pt x="400605" y="161290"/>
                </a:lnTo>
                <a:lnTo>
                  <a:pt x="382139" y="148590"/>
                </a:lnTo>
                <a:lnTo>
                  <a:pt x="369679" y="129540"/>
                </a:lnTo>
                <a:lnTo>
                  <a:pt x="365107" y="106680"/>
                </a:lnTo>
                <a:lnTo>
                  <a:pt x="365107" y="99060"/>
                </a:lnTo>
                <a:lnTo>
                  <a:pt x="398299" y="99060"/>
                </a:lnTo>
                <a:lnTo>
                  <a:pt x="398299" y="106680"/>
                </a:lnTo>
                <a:lnTo>
                  <a:pt x="400258" y="116840"/>
                </a:lnTo>
                <a:lnTo>
                  <a:pt x="405598" y="124460"/>
                </a:lnTo>
                <a:lnTo>
                  <a:pt x="413512" y="129540"/>
                </a:lnTo>
                <a:lnTo>
                  <a:pt x="423192" y="132080"/>
                </a:lnTo>
                <a:lnTo>
                  <a:pt x="475044" y="132080"/>
                </a:lnTo>
                <a:lnTo>
                  <a:pt x="464245" y="148590"/>
                </a:lnTo>
                <a:lnTo>
                  <a:pt x="445780" y="161290"/>
                </a:lnTo>
                <a:lnTo>
                  <a:pt x="423192" y="165100"/>
                </a:lnTo>
                <a:close/>
              </a:path>
              <a:path w="846455" h="845820">
                <a:moveTo>
                  <a:pt x="572554" y="165100"/>
                </a:moveTo>
                <a:lnTo>
                  <a:pt x="549967" y="161290"/>
                </a:lnTo>
                <a:lnTo>
                  <a:pt x="531501" y="148590"/>
                </a:lnTo>
                <a:lnTo>
                  <a:pt x="519041" y="129540"/>
                </a:lnTo>
                <a:lnTo>
                  <a:pt x="514469" y="106680"/>
                </a:lnTo>
                <a:lnTo>
                  <a:pt x="514469" y="99060"/>
                </a:lnTo>
                <a:lnTo>
                  <a:pt x="547661" y="99060"/>
                </a:lnTo>
                <a:lnTo>
                  <a:pt x="547661" y="106680"/>
                </a:lnTo>
                <a:lnTo>
                  <a:pt x="549620" y="116840"/>
                </a:lnTo>
                <a:lnTo>
                  <a:pt x="554960" y="124460"/>
                </a:lnTo>
                <a:lnTo>
                  <a:pt x="562873" y="129540"/>
                </a:lnTo>
                <a:lnTo>
                  <a:pt x="572554" y="132080"/>
                </a:lnTo>
                <a:lnTo>
                  <a:pt x="624406" y="132080"/>
                </a:lnTo>
                <a:lnTo>
                  <a:pt x="613608" y="148590"/>
                </a:lnTo>
                <a:lnTo>
                  <a:pt x="595142" y="161290"/>
                </a:lnTo>
                <a:lnTo>
                  <a:pt x="572554" y="165100"/>
                </a:lnTo>
                <a:close/>
              </a:path>
              <a:path w="846455" h="845820">
                <a:moveTo>
                  <a:pt x="721917" y="165100"/>
                </a:moveTo>
                <a:lnTo>
                  <a:pt x="699329" y="161290"/>
                </a:lnTo>
                <a:lnTo>
                  <a:pt x="680863" y="148590"/>
                </a:lnTo>
                <a:lnTo>
                  <a:pt x="668403" y="129540"/>
                </a:lnTo>
                <a:lnTo>
                  <a:pt x="663831" y="106680"/>
                </a:lnTo>
                <a:lnTo>
                  <a:pt x="663831" y="99060"/>
                </a:lnTo>
                <a:lnTo>
                  <a:pt x="697023" y="99060"/>
                </a:lnTo>
                <a:lnTo>
                  <a:pt x="697023" y="106680"/>
                </a:lnTo>
                <a:lnTo>
                  <a:pt x="698982" y="116840"/>
                </a:lnTo>
                <a:lnTo>
                  <a:pt x="704322" y="124460"/>
                </a:lnTo>
                <a:lnTo>
                  <a:pt x="712235" y="129540"/>
                </a:lnTo>
                <a:lnTo>
                  <a:pt x="721917" y="132080"/>
                </a:lnTo>
                <a:lnTo>
                  <a:pt x="773769" y="132080"/>
                </a:lnTo>
                <a:lnTo>
                  <a:pt x="762970" y="148590"/>
                </a:lnTo>
                <a:lnTo>
                  <a:pt x="744504" y="161290"/>
                </a:lnTo>
                <a:lnTo>
                  <a:pt x="721917" y="165100"/>
                </a:lnTo>
                <a:close/>
              </a:path>
              <a:path w="846455" h="845820">
                <a:moveTo>
                  <a:pt x="846385" y="198120"/>
                </a:moveTo>
                <a:lnTo>
                  <a:pt x="813193" y="198120"/>
                </a:lnTo>
                <a:lnTo>
                  <a:pt x="813193" y="132080"/>
                </a:lnTo>
                <a:lnTo>
                  <a:pt x="810581" y="119380"/>
                </a:lnTo>
                <a:lnTo>
                  <a:pt x="803461" y="109220"/>
                </a:lnTo>
                <a:lnTo>
                  <a:pt x="792909" y="101600"/>
                </a:lnTo>
                <a:lnTo>
                  <a:pt x="780002" y="99060"/>
                </a:lnTo>
                <a:lnTo>
                  <a:pt x="836134" y="99060"/>
                </a:lnTo>
                <a:lnTo>
                  <a:pt x="841160" y="106680"/>
                </a:lnTo>
                <a:lnTo>
                  <a:pt x="846385" y="132080"/>
                </a:lnTo>
                <a:lnTo>
                  <a:pt x="846385" y="198120"/>
                </a:lnTo>
                <a:close/>
              </a:path>
              <a:path w="846455" h="845820">
                <a:moveTo>
                  <a:pt x="772570" y="779780"/>
                </a:moveTo>
                <a:lnTo>
                  <a:pt x="73814" y="779780"/>
                </a:lnTo>
                <a:lnTo>
                  <a:pt x="66383" y="772160"/>
                </a:lnTo>
                <a:lnTo>
                  <a:pt x="66383" y="231140"/>
                </a:lnTo>
                <a:lnTo>
                  <a:pt x="99574" y="231140"/>
                </a:lnTo>
                <a:lnTo>
                  <a:pt x="99574" y="746760"/>
                </a:lnTo>
                <a:lnTo>
                  <a:pt x="780002" y="746760"/>
                </a:lnTo>
                <a:lnTo>
                  <a:pt x="780002" y="772160"/>
                </a:lnTo>
                <a:lnTo>
                  <a:pt x="772570" y="779780"/>
                </a:lnTo>
                <a:close/>
              </a:path>
              <a:path w="846455" h="845820">
                <a:moveTo>
                  <a:pt x="780002" y="746760"/>
                </a:moveTo>
                <a:lnTo>
                  <a:pt x="746810" y="746760"/>
                </a:lnTo>
                <a:lnTo>
                  <a:pt x="746810" y="231140"/>
                </a:lnTo>
                <a:lnTo>
                  <a:pt x="780002" y="231140"/>
                </a:lnTo>
                <a:lnTo>
                  <a:pt x="780002" y="746760"/>
                </a:lnTo>
                <a:close/>
              </a:path>
              <a:path w="846455" h="845820">
                <a:moveTo>
                  <a:pt x="836134" y="812800"/>
                </a:moveTo>
                <a:lnTo>
                  <a:pt x="780002" y="812800"/>
                </a:lnTo>
                <a:lnTo>
                  <a:pt x="792909" y="810260"/>
                </a:lnTo>
                <a:lnTo>
                  <a:pt x="803461" y="802640"/>
                </a:lnTo>
                <a:lnTo>
                  <a:pt x="810581" y="792480"/>
                </a:lnTo>
                <a:lnTo>
                  <a:pt x="813193" y="779780"/>
                </a:lnTo>
                <a:lnTo>
                  <a:pt x="813193" y="231140"/>
                </a:lnTo>
                <a:lnTo>
                  <a:pt x="846385" y="231140"/>
                </a:lnTo>
                <a:lnTo>
                  <a:pt x="846385" y="779780"/>
                </a:lnTo>
                <a:lnTo>
                  <a:pt x="841160" y="805180"/>
                </a:lnTo>
                <a:lnTo>
                  <a:pt x="836134" y="812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4" name="bg object 134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2530155" y="7501827"/>
            <a:ext cx="99574" cy="99574"/>
          </a:xfrm>
          <a:prstGeom prst="rect">
            <a:avLst/>
          </a:prstGeom>
        </p:spPr>
      </p:pic>
      <p:pic>
        <p:nvPicPr>
          <p:cNvPr id="135" name="bg object 135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2380793" y="7501827"/>
            <a:ext cx="99574" cy="99574"/>
          </a:xfrm>
          <a:prstGeom prst="rect">
            <a:avLst/>
          </a:prstGeom>
        </p:spPr>
      </p:pic>
      <p:pic>
        <p:nvPicPr>
          <p:cNvPr id="136" name="bg object 136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2679517" y="7501827"/>
            <a:ext cx="99574" cy="99574"/>
          </a:xfrm>
          <a:prstGeom prst="rect">
            <a:avLst/>
          </a:prstGeom>
        </p:spPr>
      </p:pic>
      <p:pic>
        <p:nvPicPr>
          <p:cNvPr id="137" name="bg object 137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2828879" y="7501827"/>
            <a:ext cx="99574" cy="99574"/>
          </a:xfrm>
          <a:prstGeom prst="rect">
            <a:avLst/>
          </a:prstGeom>
        </p:spPr>
      </p:pic>
      <p:pic>
        <p:nvPicPr>
          <p:cNvPr id="138" name="bg object 138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2380793" y="7634594"/>
            <a:ext cx="99574" cy="99574"/>
          </a:xfrm>
          <a:prstGeom prst="rect">
            <a:avLst/>
          </a:prstGeom>
        </p:spPr>
      </p:pic>
      <p:pic>
        <p:nvPicPr>
          <p:cNvPr id="139" name="bg object 139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2530155" y="7634594"/>
            <a:ext cx="99574" cy="99574"/>
          </a:xfrm>
          <a:prstGeom prst="rect">
            <a:avLst/>
          </a:prstGeom>
        </p:spPr>
      </p:pic>
      <p:pic>
        <p:nvPicPr>
          <p:cNvPr id="140" name="bg object 140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2679517" y="7634594"/>
            <a:ext cx="99574" cy="99574"/>
          </a:xfrm>
          <a:prstGeom prst="rect">
            <a:avLst/>
          </a:prstGeom>
        </p:spPr>
      </p:pic>
      <p:pic>
        <p:nvPicPr>
          <p:cNvPr id="141" name="bg object 141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2828879" y="7634594"/>
            <a:ext cx="99574" cy="99574"/>
          </a:xfrm>
          <a:prstGeom prst="rect">
            <a:avLst/>
          </a:prstGeom>
        </p:spPr>
      </p:pic>
      <p:pic>
        <p:nvPicPr>
          <p:cNvPr id="142" name="bg object 142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2380793" y="7767360"/>
            <a:ext cx="99574" cy="99574"/>
          </a:xfrm>
          <a:prstGeom prst="rect">
            <a:avLst/>
          </a:prstGeom>
        </p:spPr>
      </p:pic>
      <p:pic>
        <p:nvPicPr>
          <p:cNvPr id="143" name="bg object 143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2530155" y="7767360"/>
            <a:ext cx="99574" cy="99574"/>
          </a:xfrm>
          <a:prstGeom prst="rect">
            <a:avLst/>
          </a:prstGeom>
        </p:spPr>
      </p:pic>
      <p:pic>
        <p:nvPicPr>
          <p:cNvPr id="144" name="bg object 144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2679517" y="7767360"/>
            <a:ext cx="99574" cy="99574"/>
          </a:xfrm>
          <a:prstGeom prst="rect">
            <a:avLst/>
          </a:prstGeom>
        </p:spPr>
      </p:pic>
      <p:pic>
        <p:nvPicPr>
          <p:cNvPr id="145" name="bg object 145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2828879" y="7767360"/>
            <a:ext cx="99574" cy="99574"/>
          </a:xfrm>
          <a:prstGeom prst="rect">
            <a:avLst/>
          </a:prstGeom>
        </p:spPr>
      </p:pic>
      <p:sp>
        <p:nvSpPr>
          <p:cNvPr id="146" name="bg object 146"/>
          <p:cNvSpPr/>
          <p:nvPr/>
        </p:nvSpPr>
        <p:spPr>
          <a:xfrm>
            <a:off x="11014643" y="7194805"/>
            <a:ext cx="846455" cy="845819"/>
          </a:xfrm>
          <a:custGeom>
            <a:avLst/>
            <a:gdLst/>
            <a:ahLst/>
            <a:cxnLst/>
            <a:rect l="l" t="t" r="r" b="b"/>
            <a:pathLst>
              <a:path w="846454" h="845820">
                <a:moveTo>
                  <a:pt x="486069" y="299720"/>
                </a:moveTo>
                <a:lnTo>
                  <a:pt x="440367" y="299720"/>
                </a:lnTo>
                <a:lnTo>
                  <a:pt x="636005" y="91440"/>
                </a:lnTo>
                <a:lnTo>
                  <a:pt x="630940" y="59690"/>
                </a:lnTo>
                <a:lnTo>
                  <a:pt x="641614" y="29210"/>
                </a:lnTo>
                <a:lnTo>
                  <a:pt x="664738" y="7620"/>
                </a:lnTo>
                <a:lnTo>
                  <a:pt x="697023" y="0"/>
                </a:lnTo>
                <a:lnTo>
                  <a:pt x="722837" y="5080"/>
                </a:lnTo>
                <a:lnTo>
                  <a:pt x="743941" y="19050"/>
                </a:lnTo>
                <a:lnTo>
                  <a:pt x="753731" y="33020"/>
                </a:lnTo>
                <a:lnTo>
                  <a:pt x="697023" y="33020"/>
                </a:lnTo>
                <a:lnTo>
                  <a:pt x="684116" y="35560"/>
                </a:lnTo>
                <a:lnTo>
                  <a:pt x="673564" y="41910"/>
                </a:lnTo>
                <a:lnTo>
                  <a:pt x="666444" y="53340"/>
                </a:lnTo>
                <a:lnTo>
                  <a:pt x="663831" y="66040"/>
                </a:lnTo>
                <a:lnTo>
                  <a:pt x="666444" y="78740"/>
                </a:lnTo>
                <a:lnTo>
                  <a:pt x="673564" y="88900"/>
                </a:lnTo>
                <a:lnTo>
                  <a:pt x="684116" y="96520"/>
                </a:lnTo>
                <a:lnTo>
                  <a:pt x="697023" y="99060"/>
                </a:lnTo>
                <a:lnTo>
                  <a:pt x="753155" y="99060"/>
                </a:lnTo>
                <a:lnTo>
                  <a:pt x="743941" y="113030"/>
                </a:lnTo>
                <a:lnTo>
                  <a:pt x="736267" y="118110"/>
                </a:lnTo>
                <a:lnTo>
                  <a:pt x="656635" y="118110"/>
                </a:lnTo>
                <a:lnTo>
                  <a:pt x="486069" y="299720"/>
                </a:lnTo>
                <a:close/>
              </a:path>
              <a:path w="846454" h="845820">
                <a:moveTo>
                  <a:pt x="753155" y="99060"/>
                </a:moveTo>
                <a:lnTo>
                  <a:pt x="697023" y="99060"/>
                </a:lnTo>
                <a:lnTo>
                  <a:pt x="709930" y="96520"/>
                </a:lnTo>
                <a:lnTo>
                  <a:pt x="720482" y="88900"/>
                </a:lnTo>
                <a:lnTo>
                  <a:pt x="727602" y="78740"/>
                </a:lnTo>
                <a:lnTo>
                  <a:pt x="730214" y="66040"/>
                </a:lnTo>
                <a:lnTo>
                  <a:pt x="727602" y="53340"/>
                </a:lnTo>
                <a:lnTo>
                  <a:pt x="720482" y="41910"/>
                </a:lnTo>
                <a:lnTo>
                  <a:pt x="709930" y="35560"/>
                </a:lnTo>
                <a:lnTo>
                  <a:pt x="697023" y="33020"/>
                </a:lnTo>
                <a:lnTo>
                  <a:pt x="753731" y="33020"/>
                </a:lnTo>
                <a:lnTo>
                  <a:pt x="758181" y="39370"/>
                </a:lnTo>
                <a:lnTo>
                  <a:pt x="763406" y="66040"/>
                </a:lnTo>
                <a:lnTo>
                  <a:pt x="758181" y="91440"/>
                </a:lnTo>
                <a:lnTo>
                  <a:pt x="753155" y="99060"/>
                </a:lnTo>
                <a:close/>
              </a:path>
              <a:path w="846454" h="845820">
                <a:moveTo>
                  <a:pt x="360205" y="381000"/>
                </a:moveTo>
                <a:lnTo>
                  <a:pt x="325026" y="381000"/>
                </a:lnTo>
                <a:lnTo>
                  <a:pt x="328430" y="367030"/>
                </a:lnTo>
                <a:lnTo>
                  <a:pt x="333716" y="354330"/>
                </a:lnTo>
                <a:lnTo>
                  <a:pt x="340732" y="341630"/>
                </a:lnTo>
                <a:lnTo>
                  <a:pt x="349328" y="331470"/>
                </a:lnTo>
                <a:lnTo>
                  <a:pt x="208499" y="163830"/>
                </a:lnTo>
                <a:lnTo>
                  <a:pt x="186312" y="163830"/>
                </a:lnTo>
                <a:lnTo>
                  <a:pt x="167422" y="153670"/>
                </a:lnTo>
                <a:lnTo>
                  <a:pt x="154286" y="137160"/>
                </a:lnTo>
                <a:lnTo>
                  <a:pt x="149362" y="115570"/>
                </a:lnTo>
                <a:lnTo>
                  <a:pt x="153280" y="96520"/>
                </a:lnTo>
                <a:lnTo>
                  <a:pt x="163961" y="80010"/>
                </a:lnTo>
                <a:lnTo>
                  <a:pt x="179788" y="69850"/>
                </a:lnTo>
                <a:lnTo>
                  <a:pt x="199149" y="66040"/>
                </a:lnTo>
                <a:lnTo>
                  <a:pt x="218510" y="69850"/>
                </a:lnTo>
                <a:lnTo>
                  <a:pt x="234337" y="80010"/>
                </a:lnTo>
                <a:lnTo>
                  <a:pt x="245018" y="96520"/>
                </a:lnTo>
                <a:lnTo>
                  <a:pt x="245540" y="99060"/>
                </a:lnTo>
                <a:lnTo>
                  <a:pt x="189998" y="99060"/>
                </a:lnTo>
                <a:lnTo>
                  <a:pt x="182553" y="106680"/>
                </a:lnTo>
                <a:lnTo>
                  <a:pt x="182553" y="124460"/>
                </a:lnTo>
                <a:lnTo>
                  <a:pt x="189998" y="132080"/>
                </a:lnTo>
                <a:lnTo>
                  <a:pt x="245887" y="132080"/>
                </a:lnTo>
                <a:lnTo>
                  <a:pt x="242280" y="140970"/>
                </a:lnTo>
                <a:lnTo>
                  <a:pt x="237467" y="147320"/>
                </a:lnTo>
                <a:lnTo>
                  <a:pt x="375368" y="309880"/>
                </a:lnTo>
                <a:lnTo>
                  <a:pt x="476527" y="309880"/>
                </a:lnTo>
                <a:lnTo>
                  <a:pt x="474141" y="312420"/>
                </a:lnTo>
                <a:lnTo>
                  <a:pt x="491186" y="325120"/>
                </a:lnTo>
                <a:lnTo>
                  <a:pt x="496541" y="331470"/>
                </a:lnTo>
                <a:lnTo>
                  <a:pt x="423192" y="331470"/>
                </a:lnTo>
                <a:lnTo>
                  <a:pt x="397378" y="336550"/>
                </a:lnTo>
                <a:lnTo>
                  <a:pt x="376274" y="350520"/>
                </a:lnTo>
                <a:lnTo>
                  <a:pt x="362034" y="372110"/>
                </a:lnTo>
                <a:lnTo>
                  <a:pt x="360205" y="381000"/>
                </a:lnTo>
                <a:close/>
              </a:path>
              <a:path w="846454" h="845820">
                <a:moveTo>
                  <a:pt x="245887" y="132080"/>
                </a:moveTo>
                <a:lnTo>
                  <a:pt x="208300" y="132080"/>
                </a:lnTo>
                <a:lnTo>
                  <a:pt x="215745" y="124460"/>
                </a:lnTo>
                <a:lnTo>
                  <a:pt x="215745" y="106680"/>
                </a:lnTo>
                <a:lnTo>
                  <a:pt x="208300" y="99060"/>
                </a:lnTo>
                <a:lnTo>
                  <a:pt x="245540" y="99060"/>
                </a:lnTo>
                <a:lnTo>
                  <a:pt x="248936" y="115570"/>
                </a:lnTo>
                <a:lnTo>
                  <a:pt x="248151" y="124460"/>
                </a:lnTo>
                <a:lnTo>
                  <a:pt x="245887" y="132080"/>
                </a:lnTo>
                <a:close/>
              </a:path>
              <a:path w="846454" h="845820">
                <a:moveTo>
                  <a:pt x="697023" y="132080"/>
                </a:moveTo>
                <a:lnTo>
                  <a:pt x="685880" y="130810"/>
                </a:lnTo>
                <a:lnTo>
                  <a:pt x="675334" y="128270"/>
                </a:lnTo>
                <a:lnTo>
                  <a:pt x="665535" y="124460"/>
                </a:lnTo>
                <a:lnTo>
                  <a:pt x="656635" y="118110"/>
                </a:lnTo>
                <a:lnTo>
                  <a:pt x="736267" y="118110"/>
                </a:lnTo>
                <a:lnTo>
                  <a:pt x="722837" y="127000"/>
                </a:lnTo>
                <a:lnTo>
                  <a:pt x="697023" y="132080"/>
                </a:lnTo>
                <a:close/>
              </a:path>
              <a:path w="846454" h="845820">
                <a:moveTo>
                  <a:pt x="476527" y="309880"/>
                </a:moveTo>
                <a:lnTo>
                  <a:pt x="375368" y="309880"/>
                </a:lnTo>
                <a:lnTo>
                  <a:pt x="390591" y="303530"/>
                </a:lnTo>
                <a:lnTo>
                  <a:pt x="406701" y="299720"/>
                </a:lnTo>
                <a:lnTo>
                  <a:pt x="423395" y="298450"/>
                </a:lnTo>
                <a:lnTo>
                  <a:pt x="440367" y="299720"/>
                </a:lnTo>
                <a:lnTo>
                  <a:pt x="486069" y="299720"/>
                </a:lnTo>
                <a:lnTo>
                  <a:pt x="476527" y="309880"/>
                </a:lnTo>
                <a:close/>
              </a:path>
              <a:path w="846454" h="845820">
                <a:moveTo>
                  <a:pt x="66383" y="463550"/>
                </a:moveTo>
                <a:lnTo>
                  <a:pt x="40568" y="458470"/>
                </a:lnTo>
                <a:lnTo>
                  <a:pt x="19465" y="444500"/>
                </a:lnTo>
                <a:lnTo>
                  <a:pt x="5224" y="422910"/>
                </a:lnTo>
                <a:lnTo>
                  <a:pt x="0" y="397510"/>
                </a:lnTo>
                <a:lnTo>
                  <a:pt x="5224" y="372110"/>
                </a:lnTo>
                <a:lnTo>
                  <a:pt x="19465" y="350520"/>
                </a:lnTo>
                <a:lnTo>
                  <a:pt x="40568" y="336550"/>
                </a:lnTo>
                <a:lnTo>
                  <a:pt x="66383" y="331470"/>
                </a:lnTo>
                <a:lnTo>
                  <a:pt x="88413" y="335280"/>
                </a:lnTo>
                <a:lnTo>
                  <a:pt x="107331" y="345440"/>
                </a:lnTo>
                <a:lnTo>
                  <a:pt x="121846" y="360680"/>
                </a:lnTo>
                <a:lnTo>
                  <a:pt x="123499" y="364490"/>
                </a:lnTo>
                <a:lnTo>
                  <a:pt x="66383" y="364490"/>
                </a:lnTo>
                <a:lnTo>
                  <a:pt x="53475" y="367030"/>
                </a:lnTo>
                <a:lnTo>
                  <a:pt x="42924" y="374650"/>
                </a:lnTo>
                <a:lnTo>
                  <a:pt x="35804" y="384810"/>
                </a:lnTo>
                <a:lnTo>
                  <a:pt x="33191" y="397510"/>
                </a:lnTo>
                <a:lnTo>
                  <a:pt x="35804" y="410210"/>
                </a:lnTo>
                <a:lnTo>
                  <a:pt x="42924" y="421640"/>
                </a:lnTo>
                <a:lnTo>
                  <a:pt x="53475" y="427990"/>
                </a:lnTo>
                <a:lnTo>
                  <a:pt x="66383" y="430530"/>
                </a:lnTo>
                <a:lnTo>
                  <a:pt x="123499" y="430530"/>
                </a:lnTo>
                <a:lnTo>
                  <a:pt x="121846" y="434340"/>
                </a:lnTo>
                <a:lnTo>
                  <a:pt x="107331" y="449580"/>
                </a:lnTo>
                <a:lnTo>
                  <a:pt x="88413" y="459740"/>
                </a:lnTo>
                <a:lnTo>
                  <a:pt x="66383" y="463550"/>
                </a:lnTo>
                <a:close/>
              </a:path>
              <a:path w="846454" h="845820">
                <a:moveTo>
                  <a:pt x="521625" y="463550"/>
                </a:moveTo>
                <a:lnTo>
                  <a:pt x="423192" y="463550"/>
                </a:lnTo>
                <a:lnTo>
                  <a:pt x="449007" y="458470"/>
                </a:lnTo>
                <a:lnTo>
                  <a:pt x="470110" y="444500"/>
                </a:lnTo>
                <a:lnTo>
                  <a:pt x="484350" y="422910"/>
                </a:lnTo>
                <a:lnTo>
                  <a:pt x="489575" y="397510"/>
                </a:lnTo>
                <a:lnTo>
                  <a:pt x="484350" y="372110"/>
                </a:lnTo>
                <a:lnTo>
                  <a:pt x="470110" y="350520"/>
                </a:lnTo>
                <a:lnTo>
                  <a:pt x="449007" y="336550"/>
                </a:lnTo>
                <a:lnTo>
                  <a:pt x="423192" y="331470"/>
                </a:lnTo>
                <a:lnTo>
                  <a:pt x="496541" y="331470"/>
                </a:lnTo>
                <a:lnTo>
                  <a:pt x="505109" y="341630"/>
                </a:lnTo>
                <a:lnTo>
                  <a:pt x="515352" y="359410"/>
                </a:lnTo>
                <a:lnTo>
                  <a:pt x="521356" y="381000"/>
                </a:lnTo>
                <a:lnTo>
                  <a:pt x="787447" y="381000"/>
                </a:lnTo>
                <a:lnTo>
                  <a:pt x="780002" y="388620"/>
                </a:lnTo>
                <a:lnTo>
                  <a:pt x="780002" y="406400"/>
                </a:lnTo>
                <a:lnTo>
                  <a:pt x="787447" y="414020"/>
                </a:lnTo>
                <a:lnTo>
                  <a:pt x="521356" y="414020"/>
                </a:lnTo>
                <a:lnTo>
                  <a:pt x="519500" y="422910"/>
                </a:lnTo>
                <a:lnTo>
                  <a:pt x="516912" y="431800"/>
                </a:lnTo>
                <a:lnTo>
                  <a:pt x="513627" y="439420"/>
                </a:lnTo>
                <a:lnTo>
                  <a:pt x="509681" y="447040"/>
                </a:lnTo>
                <a:lnTo>
                  <a:pt x="521625" y="463550"/>
                </a:lnTo>
                <a:close/>
              </a:path>
              <a:path w="846454" h="845820">
                <a:moveTo>
                  <a:pt x="796598" y="447040"/>
                </a:moveTo>
                <a:lnTo>
                  <a:pt x="781100" y="444500"/>
                </a:lnTo>
                <a:lnTo>
                  <a:pt x="767587" y="438150"/>
                </a:lnTo>
                <a:lnTo>
                  <a:pt x="756846" y="427990"/>
                </a:lnTo>
                <a:lnTo>
                  <a:pt x="749665" y="414020"/>
                </a:lnTo>
                <a:lnTo>
                  <a:pt x="805749" y="414020"/>
                </a:lnTo>
                <a:lnTo>
                  <a:pt x="813193" y="406400"/>
                </a:lnTo>
                <a:lnTo>
                  <a:pt x="813193" y="388620"/>
                </a:lnTo>
                <a:lnTo>
                  <a:pt x="805749" y="381000"/>
                </a:lnTo>
                <a:lnTo>
                  <a:pt x="749665" y="381000"/>
                </a:lnTo>
                <a:lnTo>
                  <a:pt x="756846" y="368300"/>
                </a:lnTo>
                <a:lnTo>
                  <a:pt x="767587" y="356870"/>
                </a:lnTo>
                <a:lnTo>
                  <a:pt x="781101" y="350520"/>
                </a:lnTo>
                <a:lnTo>
                  <a:pt x="796598" y="347980"/>
                </a:lnTo>
                <a:lnTo>
                  <a:pt x="815958" y="351790"/>
                </a:lnTo>
                <a:lnTo>
                  <a:pt x="831786" y="361950"/>
                </a:lnTo>
                <a:lnTo>
                  <a:pt x="842466" y="378460"/>
                </a:lnTo>
                <a:lnTo>
                  <a:pt x="846385" y="397510"/>
                </a:lnTo>
                <a:lnTo>
                  <a:pt x="842466" y="416560"/>
                </a:lnTo>
                <a:lnTo>
                  <a:pt x="831786" y="433070"/>
                </a:lnTo>
                <a:lnTo>
                  <a:pt x="815958" y="443230"/>
                </a:lnTo>
                <a:lnTo>
                  <a:pt x="796598" y="447040"/>
                </a:lnTo>
                <a:close/>
              </a:path>
              <a:path w="846454" h="845820">
                <a:moveTo>
                  <a:pt x="123499" y="430530"/>
                </a:moveTo>
                <a:lnTo>
                  <a:pt x="66383" y="430530"/>
                </a:lnTo>
                <a:lnTo>
                  <a:pt x="79290" y="427990"/>
                </a:lnTo>
                <a:lnTo>
                  <a:pt x="89842" y="421640"/>
                </a:lnTo>
                <a:lnTo>
                  <a:pt x="96962" y="410210"/>
                </a:lnTo>
                <a:lnTo>
                  <a:pt x="99574" y="397510"/>
                </a:lnTo>
                <a:lnTo>
                  <a:pt x="96962" y="384810"/>
                </a:lnTo>
                <a:lnTo>
                  <a:pt x="89842" y="374650"/>
                </a:lnTo>
                <a:lnTo>
                  <a:pt x="79290" y="367030"/>
                </a:lnTo>
                <a:lnTo>
                  <a:pt x="66383" y="364490"/>
                </a:lnTo>
                <a:lnTo>
                  <a:pt x="123499" y="364490"/>
                </a:lnTo>
                <a:lnTo>
                  <a:pt x="130665" y="381000"/>
                </a:lnTo>
                <a:lnTo>
                  <a:pt x="360205" y="381000"/>
                </a:lnTo>
                <a:lnTo>
                  <a:pt x="356809" y="397510"/>
                </a:lnTo>
                <a:lnTo>
                  <a:pt x="360205" y="414020"/>
                </a:lnTo>
                <a:lnTo>
                  <a:pt x="130665" y="414020"/>
                </a:lnTo>
                <a:lnTo>
                  <a:pt x="123499" y="430530"/>
                </a:lnTo>
                <a:close/>
              </a:path>
              <a:path w="846454" h="845820">
                <a:moveTo>
                  <a:pt x="182553" y="779780"/>
                </a:moveTo>
                <a:lnTo>
                  <a:pt x="156739" y="774700"/>
                </a:lnTo>
                <a:lnTo>
                  <a:pt x="135635" y="759460"/>
                </a:lnTo>
                <a:lnTo>
                  <a:pt x="121395" y="739140"/>
                </a:lnTo>
                <a:lnTo>
                  <a:pt x="116170" y="712470"/>
                </a:lnTo>
                <a:lnTo>
                  <a:pt x="122470" y="684530"/>
                </a:lnTo>
                <a:lnTo>
                  <a:pt x="139349" y="662940"/>
                </a:lnTo>
                <a:lnTo>
                  <a:pt x="163778" y="648970"/>
                </a:lnTo>
                <a:lnTo>
                  <a:pt x="192728" y="647700"/>
                </a:lnTo>
                <a:lnTo>
                  <a:pt x="343081" y="457200"/>
                </a:lnTo>
                <a:lnTo>
                  <a:pt x="336796" y="447040"/>
                </a:lnTo>
                <a:lnTo>
                  <a:pt x="331636" y="436880"/>
                </a:lnTo>
                <a:lnTo>
                  <a:pt x="327685" y="425450"/>
                </a:lnTo>
                <a:lnTo>
                  <a:pt x="325026" y="414020"/>
                </a:lnTo>
                <a:lnTo>
                  <a:pt x="360205" y="414020"/>
                </a:lnTo>
                <a:lnTo>
                  <a:pt x="362034" y="422910"/>
                </a:lnTo>
                <a:lnTo>
                  <a:pt x="376274" y="444500"/>
                </a:lnTo>
                <a:lnTo>
                  <a:pt x="397378" y="458470"/>
                </a:lnTo>
                <a:lnTo>
                  <a:pt x="423192" y="463550"/>
                </a:lnTo>
                <a:lnTo>
                  <a:pt x="521625" y="463550"/>
                </a:lnTo>
                <a:lnTo>
                  <a:pt x="528975" y="473710"/>
                </a:lnTo>
                <a:lnTo>
                  <a:pt x="487830" y="473710"/>
                </a:lnTo>
                <a:lnTo>
                  <a:pt x="478984" y="480060"/>
                </a:lnTo>
                <a:lnTo>
                  <a:pt x="367092" y="480060"/>
                </a:lnTo>
                <a:lnTo>
                  <a:pt x="224071" y="661670"/>
                </a:lnTo>
                <a:lnTo>
                  <a:pt x="234346" y="671830"/>
                </a:lnTo>
                <a:lnTo>
                  <a:pt x="239571" y="679450"/>
                </a:lnTo>
                <a:lnTo>
                  <a:pt x="182553" y="679450"/>
                </a:lnTo>
                <a:lnTo>
                  <a:pt x="169646" y="681990"/>
                </a:lnTo>
                <a:lnTo>
                  <a:pt x="159094" y="689610"/>
                </a:lnTo>
                <a:lnTo>
                  <a:pt x="151974" y="699770"/>
                </a:lnTo>
                <a:lnTo>
                  <a:pt x="149362" y="712470"/>
                </a:lnTo>
                <a:lnTo>
                  <a:pt x="151974" y="726440"/>
                </a:lnTo>
                <a:lnTo>
                  <a:pt x="159094" y="736600"/>
                </a:lnTo>
                <a:lnTo>
                  <a:pt x="169646" y="742950"/>
                </a:lnTo>
                <a:lnTo>
                  <a:pt x="182553" y="746760"/>
                </a:lnTo>
                <a:lnTo>
                  <a:pt x="238371" y="746760"/>
                </a:lnTo>
                <a:lnTo>
                  <a:pt x="229471" y="759460"/>
                </a:lnTo>
                <a:lnTo>
                  <a:pt x="208368" y="774700"/>
                </a:lnTo>
                <a:lnTo>
                  <a:pt x="182553" y="779780"/>
                </a:lnTo>
                <a:close/>
              </a:path>
              <a:path w="846454" h="845820">
                <a:moveTo>
                  <a:pt x="680427" y="763270"/>
                </a:moveTo>
                <a:lnTo>
                  <a:pt x="661066" y="759460"/>
                </a:lnTo>
                <a:lnTo>
                  <a:pt x="645239" y="748030"/>
                </a:lnTo>
                <a:lnTo>
                  <a:pt x="634558" y="732790"/>
                </a:lnTo>
                <a:lnTo>
                  <a:pt x="630640" y="712470"/>
                </a:lnTo>
                <a:lnTo>
                  <a:pt x="631295" y="704850"/>
                </a:lnTo>
                <a:lnTo>
                  <a:pt x="633192" y="697230"/>
                </a:lnTo>
                <a:lnTo>
                  <a:pt x="636225" y="689610"/>
                </a:lnTo>
                <a:lnTo>
                  <a:pt x="640288" y="683260"/>
                </a:lnTo>
                <a:lnTo>
                  <a:pt x="487830" y="473710"/>
                </a:lnTo>
                <a:lnTo>
                  <a:pt x="528975" y="473710"/>
                </a:lnTo>
                <a:lnTo>
                  <a:pt x="667710" y="665480"/>
                </a:lnTo>
                <a:lnTo>
                  <a:pt x="693674" y="665480"/>
                </a:lnTo>
                <a:lnTo>
                  <a:pt x="710820" y="673100"/>
                </a:lnTo>
                <a:lnTo>
                  <a:pt x="724895" y="690880"/>
                </a:lnTo>
                <a:lnTo>
                  <a:pt x="726147" y="695960"/>
                </a:lnTo>
                <a:lnTo>
                  <a:pt x="671276" y="695960"/>
                </a:lnTo>
                <a:lnTo>
                  <a:pt x="663831" y="703580"/>
                </a:lnTo>
                <a:lnTo>
                  <a:pt x="663831" y="722630"/>
                </a:lnTo>
                <a:lnTo>
                  <a:pt x="671276" y="728980"/>
                </a:lnTo>
                <a:lnTo>
                  <a:pt x="727030" y="728980"/>
                </a:lnTo>
                <a:lnTo>
                  <a:pt x="726296" y="732790"/>
                </a:lnTo>
                <a:lnTo>
                  <a:pt x="715616" y="748030"/>
                </a:lnTo>
                <a:lnTo>
                  <a:pt x="699788" y="759460"/>
                </a:lnTo>
                <a:lnTo>
                  <a:pt x="680427" y="763270"/>
                </a:lnTo>
                <a:close/>
              </a:path>
              <a:path w="846454" h="845820">
                <a:moveTo>
                  <a:pt x="423192" y="845820"/>
                </a:moveTo>
                <a:lnTo>
                  <a:pt x="390924" y="839470"/>
                </a:lnTo>
                <a:lnTo>
                  <a:pt x="364545" y="821690"/>
                </a:lnTo>
                <a:lnTo>
                  <a:pt x="346744" y="795020"/>
                </a:lnTo>
                <a:lnTo>
                  <a:pt x="340213" y="763270"/>
                </a:lnTo>
                <a:lnTo>
                  <a:pt x="345266" y="734060"/>
                </a:lnTo>
                <a:lnTo>
                  <a:pt x="359219" y="709930"/>
                </a:lnTo>
                <a:lnTo>
                  <a:pt x="380264" y="692150"/>
                </a:lnTo>
                <a:lnTo>
                  <a:pt x="406596" y="681990"/>
                </a:lnTo>
                <a:lnTo>
                  <a:pt x="406596" y="495300"/>
                </a:lnTo>
                <a:lnTo>
                  <a:pt x="395962" y="494030"/>
                </a:lnTo>
                <a:lnTo>
                  <a:pt x="385787" y="490220"/>
                </a:lnTo>
                <a:lnTo>
                  <a:pt x="376142" y="485140"/>
                </a:lnTo>
                <a:lnTo>
                  <a:pt x="367092" y="480060"/>
                </a:lnTo>
                <a:lnTo>
                  <a:pt x="478984" y="480060"/>
                </a:lnTo>
                <a:lnTo>
                  <a:pt x="477214" y="481330"/>
                </a:lnTo>
                <a:lnTo>
                  <a:pt x="465581" y="487680"/>
                </a:lnTo>
                <a:lnTo>
                  <a:pt x="453062" y="492760"/>
                </a:lnTo>
                <a:lnTo>
                  <a:pt x="439788" y="495300"/>
                </a:lnTo>
                <a:lnTo>
                  <a:pt x="439788" y="681990"/>
                </a:lnTo>
                <a:lnTo>
                  <a:pt x="466120" y="692150"/>
                </a:lnTo>
                <a:lnTo>
                  <a:pt x="487166" y="709930"/>
                </a:lnTo>
                <a:lnTo>
                  <a:pt x="488635" y="712470"/>
                </a:lnTo>
                <a:lnTo>
                  <a:pt x="423192" y="712470"/>
                </a:lnTo>
                <a:lnTo>
                  <a:pt x="403831" y="716280"/>
                </a:lnTo>
                <a:lnTo>
                  <a:pt x="388004" y="727710"/>
                </a:lnTo>
                <a:lnTo>
                  <a:pt x="377324" y="742950"/>
                </a:lnTo>
                <a:lnTo>
                  <a:pt x="373405" y="763270"/>
                </a:lnTo>
                <a:lnTo>
                  <a:pt x="377324" y="782320"/>
                </a:lnTo>
                <a:lnTo>
                  <a:pt x="388004" y="797560"/>
                </a:lnTo>
                <a:lnTo>
                  <a:pt x="403831" y="808990"/>
                </a:lnTo>
                <a:lnTo>
                  <a:pt x="423192" y="812800"/>
                </a:lnTo>
                <a:lnTo>
                  <a:pt x="487773" y="812800"/>
                </a:lnTo>
                <a:lnTo>
                  <a:pt x="481840" y="821690"/>
                </a:lnTo>
                <a:lnTo>
                  <a:pt x="455460" y="839470"/>
                </a:lnTo>
                <a:lnTo>
                  <a:pt x="423192" y="845820"/>
                </a:lnTo>
                <a:close/>
              </a:path>
              <a:path w="846454" h="845820">
                <a:moveTo>
                  <a:pt x="693674" y="665480"/>
                </a:moveTo>
                <a:lnTo>
                  <a:pt x="667710" y="665480"/>
                </a:lnTo>
                <a:lnTo>
                  <a:pt x="690816" y="664210"/>
                </a:lnTo>
                <a:lnTo>
                  <a:pt x="693674" y="665480"/>
                </a:lnTo>
                <a:close/>
              </a:path>
              <a:path w="846454" h="845820">
                <a:moveTo>
                  <a:pt x="238371" y="746760"/>
                </a:moveTo>
                <a:lnTo>
                  <a:pt x="182553" y="746760"/>
                </a:lnTo>
                <a:lnTo>
                  <a:pt x="195461" y="742950"/>
                </a:lnTo>
                <a:lnTo>
                  <a:pt x="206012" y="736600"/>
                </a:lnTo>
                <a:lnTo>
                  <a:pt x="213132" y="726440"/>
                </a:lnTo>
                <a:lnTo>
                  <a:pt x="215745" y="712470"/>
                </a:lnTo>
                <a:lnTo>
                  <a:pt x="213132" y="699770"/>
                </a:lnTo>
                <a:lnTo>
                  <a:pt x="206012" y="689610"/>
                </a:lnTo>
                <a:lnTo>
                  <a:pt x="195461" y="681990"/>
                </a:lnTo>
                <a:lnTo>
                  <a:pt x="182553" y="679450"/>
                </a:lnTo>
                <a:lnTo>
                  <a:pt x="239571" y="679450"/>
                </a:lnTo>
                <a:lnTo>
                  <a:pt x="242183" y="683260"/>
                </a:lnTo>
                <a:lnTo>
                  <a:pt x="247181" y="697230"/>
                </a:lnTo>
                <a:lnTo>
                  <a:pt x="248936" y="712470"/>
                </a:lnTo>
                <a:lnTo>
                  <a:pt x="243711" y="739140"/>
                </a:lnTo>
                <a:lnTo>
                  <a:pt x="238371" y="746760"/>
                </a:lnTo>
                <a:close/>
              </a:path>
              <a:path w="846454" h="845820">
                <a:moveTo>
                  <a:pt x="727030" y="728980"/>
                </a:moveTo>
                <a:lnTo>
                  <a:pt x="689578" y="728980"/>
                </a:lnTo>
                <a:lnTo>
                  <a:pt x="697023" y="722630"/>
                </a:lnTo>
                <a:lnTo>
                  <a:pt x="697023" y="703580"/>
                </a:lnTo>
                <a:lnTo>
                  <a:pt x="689578" y="695960"/>
                </a:lnTo>
                <a:lnTo>
                  <a:pt x="726147" y="695960"/>
                </a:lnTo>
                <a:lnTo>
                  <a:pt x="730214" y="712470"/>
                </a:lnTo>
                <a:lnTo>
                  <a:pt x="727030" y="728980"/>
                </a:lnTo>
                <a:close/>
              </a:path>
              <a:path w="846454" h="845820">
                <a:moveTo>
                  <a:pt x="487773" y="812800"/>
                </a:moveTo>
                <a:lnTo>
                  <a:pt x="423192" y="812800"/>
                </a:lnTo>
                <a:lnTo>
                  <a:pt x="442553" y="808990"/>
                </a:lnTo>
                <a:lnTo>
                  <a:pt x="458381" y="797560"/>
                </a:lnTo>
                <a:lnTo>
                  <a:pt x="469061" y="782320"/>
                </a:lnTo>
                <a:lnTo>
                  <a:pt x="472980" y="763270"/>
                </a:lnTo>
                <a:lnTo>
                  <a:pt x="469061" y="742950"/>
                </a:lnTo>
                <a:lnTo>
                  <a:pt x="458381" y="727710"/>
                </a:lnTo>
                <a:lnTo>
                  <a:pt x="442553" y="716280"/>
                </a:lnTo>
                <a:lnTo>
                  <a:pt x="423192" y="712470"/>
                </a:lnTo>
                <a:lnTo>
                  <a:pt x="488635" y="712470"/>
                </a:lnTo>
                <a:lnTo>
                  <a:pt x="501119" y="734060"/>
                </a:lnTo>
                <a:lnTo>
                  <a:pt x="506171" y="763270"/>
                </a:lnTo>
                <a:lnTo>
                  <a:pt x="499640" y="795020"/>
                </a:lnTo>
                <a:lnTo>
                  <a:pt x="487773" y="812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bg object 147"/>
          <p:cNvSpPr/>
          <p:nvPr/>
        </p:nvSpPr>
        <p:spPr>
          <a:xfrm>
            <a:off x="9797846" y="7194816"/>
            <a:ext cx="846455" cy="846455"/>
          </a:xfrm>
          <a:custGeom>
            <a:avLst/>
            <a:gdLst/>
            <a:ahLst/>
            <a:cxnLst/>
            <a:rect l="l" t="t" r="r" b="b"/>
            <a:pathLst>
              <a:path w="846454" h="846454">
                <a:moveTo>
                  <a:pt x="614045" y="621474"/>
                </a:moveTo>
                <a:lnTo>
                  <a:pt x="606615" y="614045"/>
                </a:lnTo>
                <a:lnTo>
                  <a:pt x="597458" y="614045"/>
                </a:lnTo>
                <a:lnTo>
                  <a:pt x="555091" y="614045"/>
                </a:lnTo>
                <a:lnTo>
                  <a:pt x="547662" y="621474"/>
                </a:lnTo>
                <a:lnTo>
                  <a:pt x="547662" y="639800"/>
                </a:lnTo>
                <a:lnTo>
                  <a:pt x="555091" y="647230"/>
                </a:lnTo>
                <a:lnTo>
                  <a:pt x="606615" y="647230"/>
                </a:lnTo>
                <a:lnTo>
                  <a:pt x="614045" y="639800"/>
                </a:lnTo>
                <a:lnTo>
                  <a:pt x="614045" y="621474"/>
                </a:lnTo>
                <a:close/>
              </a:path>
              <a:path w="846454" h="846454">
                <a:moveTo>
                  <a:pt x="688733" y="149352"/>
                </a:moveTo>
                <a:lnTo>
                  <a:pt x="685368" y="132765"/>
                </a:lnTo>
                <a:lnTo>
                  <a:pt x="684809" y="129997"/>
                </a:lnTo>
                <a:lnTo>
                  <a:pt x="674128" y="114173"/>
                </a:lnTo>
                <a:lnTo>
                  <a:pt x="658304" y="103492"/>
                </a:lnTo>
                <a:lnTo>
                  <a:pt x="655535" y="102933"/>
                </a:lnTo>
                <a:lnTo>
                  <a:pt x="655535" y="140208"/>
                </a:lnTo>
                <a:lnTo>
                  <a:pt x="655535" y="158508"/>
                </a:lnTo>
                <a:lnTo>
                  <a:pt x="648093" y="165950"/>
                </a:lnTo>
                <a:lnTo>
                  <a:pt x="629793" y="165950"/>
                </a:lnTo>
                <a:lnTo>
                  <a:pt x="622350" y="158508"/>
                </a:lnTo>
                <a:lnTo>
                  <a:pt x="622350" y="140208"/>
                </a:lnTo>
                <a:lnTo>
                  <a:pt x="629793" y="132765"/>
                </a:lnTo>
                <a:lnTo>
                  <a:pt x="648093" y="132765"/>
                </a:lnTo>
                <a:lnTo>
                  <a:pt x="655535" y="140208"/>
                </a:lnTo>
                <a:lnTo>
                  <a:pt x="655535" y="102933"/>
                </a:lnTo>
                <a:lnTo>
                  <a:pt x="638937" y="99568"/>
                </a:lnTo>
                <a:lnTo>
                  <a:pt x="616191" y="105067"/>
                </a:lnTo>
                <a:lnTo>
                  <a:pt x="599109" y="119545"/>
                </a:lnTo>
                <a:lnTo>
                  <a:pt x="590003" y="140030"/>
                </a:lnTo>
                <a:lnTo>
                  <a:pt x="590016" y="140208"/>
                </a:lnTo>
                <a:lnTo>
                  <a:pt x="591223" y="163525"/>
                </a:lnTo>
                <a:lnTo>
                  <a:pt x="544804" y="184378"/>
                </a:lnTo>
                <a:lnTo>
                  <a:pt x="538822" y="179539"/>
                </a:lnTo>
                <a:lnTo>
                  <a:pt x="528713" y="171361"/>
                </a:lnTo>
                <a:lnTo>
                  <a:pt x="522770" y="169735"/>
                </a:lnTo>
                <a:lnTo>
                  <a:pt x="522770" y="206590"/>
                </a:lnTo>
                <a:lnTo>
                  <a:pt x="522770" y="224891"/>
                </a:lnTo>
                <a:lnTo>
                  <a:pt x="515327" y="232333"/>
                </a:lnTo>
                <a:lnTo>
                  <a:pt x="497027" y="232333"/>
                </a:lnTo>
                <a:lnTo>
                  <a:pt x="489585" y="224891"/>
                </a:lnTo>
                <a:lnTo>
                  <a:pt x="489585" y="206590"/>
                </a:lnTo>
                <a:lnTo>
                  <a:pt x="497027" y="199148"/>
                </a:lnTo>
                <a:lnTo>
                  <a:pt x="515327" y="199148"/>
                </a:lnTo>
                <a:lnTo>
                  <a:pt x="522770" y="206590"/>
                </a:lnTo>
                <a:lnTo>
                  <a:pt x="522770" y="169735"/>
                </a:lnTo>
                <a:lnTo>
                  <a:pt x="509524" y="166077"/>
                </a:lnTo>
                <a:lnTo>
                  <a:pt x="489826" y="168719"/>
                </a:lnTo>
                <a:lnTo>
                  <a:pt x="488988" y="169214"/>
                </a:lnTo>
                <a:lnTo>
                  <a:pt x="472059" y="179539"/>
                </a:lnTo>
                <a:lnTo>
                  <a:pt x="448703" y="160070"/>
                </a:lnTo>
                <a:lnTo>
                  <a:pt x="441426" y="154012"/>
                </a:lnTo>
                <a:lnTo>
                  <a:pt x="419265" y="135547"/>
                </a:lnTo>
                <a:lnTo>
                  <a:pt x="419684" y="132765"/>
                </a:lnTo>
                <a:lnTo>
                  <a:pt x="422960" y="110921"/>
                </a:lnTo>
                <a:lnTo>
                  <a:pt x="418833" y="99568"/>
                </a:lnTo>
                <a:lnTo>
                  <a:pt x="414870" y="88671"/>
                </a:lnTo>
                <a:lnTo>
                  <a:pt x="397510" y="72580"/>
                </a:lnTo>
                <a:lnTo>
                  <a:pt x="390004" y="70662"/>
                </a:lnTo>
                <a:lnTo>
                  <a:pt x="390004" y="107010"/>
                </a:lnTo>
                <a:lnTo>
                  <a:pt x="390004" y="125310"/>
                </a:lnTo>
                <a:lnTo>
                  <a:pt x="382562" y="132765"/>
                </a:lnTo>
                <a:lnTo>
                  <a:pt x="364261" y="132765"/>
                </a:lnTo>
                <a:lnTo>
                  <a:pt x="356819" y="125310"/>
                </a:lnTo>
                <a:lnTo>
                  <a:pt x="356819" y="107010"/>
                </a:lnTo>
                <a:lnTo>
                  <a:pt x="364261" y="99568"/>
                </a:lnTo>
                <a:lnTo>
                  <a:pt x="382562" y="99568"/>
                </a:lnTo>
                <a:lnTo>
                  <a:pt x="390004" y="107010"/>
                </a:lnTo>
                <a:lnTo>
                  <a:pt x="390004" y="70662"/>
                </a:lnTo>
                <a:lnTo>
                  <a:pt x="335788" y="83604"/>
                </a:lnTo>
                <a:lnTo>
                  <a:pt x="325602" y="103492"/>
                </a:lnTo>
                <a:lnTo>
                  <a:pt x="325488" y="105067"/>
                </a:lnTo>
                <a:lnTo>
                  <a:pt x="324167" y="123507"/>
                </a:lnTo>
                <a:lnTo>
                  <a:pt x="273253" y="178168"/>
                </a:lnTo>
                <a:lnTo>
                  <a:pt x="266217" y="173050"/>
                </a:lnTo>
                <a:lnTo>
                  <a:pt x="258343" y="169214"/>
                </a:lnTo>
                <a:lnTo>
                  <a:pt x="257238" y="168910"/>
                </a:lnTo>
                <a:lnTo>
                  <a:pt x="257238" y="206590"/>
                </a:lnTo>
                <a:lnTo>
                  <a:pt x="257238" y="224891"/>
                </a:lnTo>
                <a:lnTo>
                  <a:pt x="249796" y="232333"/>
                </a:lnTo>
                <a:lnTo>
                  <a:pt x="231495" y="232333"/>
                </a:lnTo>
                <a:lnTo>
                  <a:pt x="224053" y="224891"/>
                </a:lnTo>
                <a:lnTo>
                  <a:pt x="224053" y="206590"/>
                </a:lnTo>
                <a:lnTo>
                  <a:pt x="231495" y="199148"/>
                </a:lnTo>
                <a:lnTo>
                  <a:pt x="249796" y="199148"/>
                </a:lnTo>
                <a:lnTo>
                  <a:pt x="257238" y="206590"/>
                </a:lnTo>
                <a:lnTo>
                  <a:pt x="257238" y="168910"/>
                </a:lnTo>
                <a:lnTo>
                  <a:pt x="249770" y="166789"/>
                </a:lnTo>
                <a:lnTo>
                  <a:pt x="240639" y="165950"/>
                </a:lnTo>
                <a:lnTo>
                  <a:pt x="221284" y="169875"/>
                </a:lnTo>
                <a:lnTo>
                  <a:pt x="205460" y="180555"/>
                </a:lnTo>
                <a:lnTo>
                  <a:pt x="194779" y="196380"/>
                </a:lnTo>
                <a:lnTo>
                  <a:pt x="194652" y="196951"/>
                </a:lnTo>
                <a:lnTo>
                  <a:pt x="190855" y="215734"/>
                </a:lnTo>
                <a:lnTo>
                  <a:pt x="194779" y="235102"/>
                </a:lnTo>
                <a:lnTo>
                  <a:pt x="205460" y="250926"/>
                </a:lnTo>
                <a:lnTo>
                  <a:pt x="221284" y="261607"/>
                </a:lnTo>
                <a:lnTo>
                  <a:pt x="240639" y="265531"/>
                </a:lnTo>
                <a:lnTo>
                  <a:pt x="261569" y="260921"/>
                </a:lnTo>
                <a:lnTo>
                  <a:pt x="278091" y="248513"/>
                </a:lnTo>
                <a:lnTo>
                  <a:pt x="287159" y="232333"/>
                </a:lnTo>
                <a:lnTo>
                  <a:pt x="288213" y="230479"/>
                </a:lnTo>
                <a:lnTo>
                  <a:pt x="289953" y="208940"/>
                </a:lnTo>
                <a:lnTo>
                  <a:pt x="299072" y="199148"/>
                </a:lnTo>
                <a:lnTo>
                  <a:pt x="318617" y="178168"/>
                </a:lnTo>
                <a:lnTo>
                  <a:pt x="341109" y="154012"/>
                </a:lnTo>
                <a:lnTo>
                  <a:pt x="354076" y="162039"/>
                </a:lnTo>
                <a:lnTo>
                  <a:pt x="368350" y="165696"/>
                </a:lnTo>
                <a:lnTo>
                  <a:pt x="382955" y="165036"/>
                </a:lnTo>
                <a:lnTo>
                  <a:pt x="396849" y="160070"/>
                </a:lnTo>
                <a:lnTo>
                  <a:pt x="456730" y="209969"/>
                </a:lnTo>
                <a:lnTo>
                  <a:pt x="458851" y="231228"/>
                </a:lnTo>
                <a:lnTo>
                  <a:pt x="469087" y="248920"/>
                </a:lnTo>
                <a:lnTo>
                  <a:pt x="485355" y="260921"/>
                </a:lnTo>
                <a:lnTo>
                  <a:pt x="484962" y="260921"/>
                </a:lnTo>
                <a:lnTo>
                  <a:pt x="506171" y="265531"/>
                </a:lnTo>
                <a:lnTo>
                  <a:pt x="525538" y="261607"/>
                </a:lnTo>
                <a:lnTo>
                  <a:pt x="541362" y="250926"/>
                </a:lnTo>
                <a:lnTo>
                  <a:pt x="552043" y="235102"/>
                </a:lnTo>
                <a:lnTo>
                  <a:pt x="552602" y="232333"/>
                </a:lnTo>
                <a:lnTo>
                  <a:pt x="555980" y="215734"/>
                </a:lnTo>
                <a:lnTo>
                  <a:pt x="592912" y="199148"/>
                </a:lnTo>
                <a:lnTo>
                  <a:pt x="611428" y="190830"/>
                </a:lnTo>
                <a:lnTo>
                  <a:pt x="617626" y="194335"/>
                </a:lnTo>
                <a:lnTo>
                  <a:pt x="624332" y="196951"/>
                </a:lnTo>
                <a:lnTo>
                  <a:pt x="631469" y="198577"/>
                </a:lnTo>
                <a:lnTo>
                  <a:pt x="638937" y="199148"/>
                </a:lnTo>
                <a:lnTo>
                  <a:pt x="658304" y="195224"/>
                </a:lnTo>
                <a:lnTo>
                  <a:pt x="685368" y="165950"/>
                </a:lnTo>
                <a:lnTo>
                  <a:pt x="685419" y="165696"/>
                </a:lnTo>
                <a:lnTo>
                  <a:pt x="688733" y="149352"/>
                </a:lnTo>
                <a:close/>
              </a:path>
              <a:path w="846454" h="846454">
                <a:moveTo>
                  <a:pt x="713625" y="621474"/>
                </a:moveTo>
                <a:lnTo>
                  <a:pt x="706196" y="614045"/>
                </a:lnTo>
                <a:lnTo>
                  <a:pt x="697026" y="614045"/>
                </a:lnTo>
                <a:lnTo>
                  <a:pt x="654672" y="614045"/>
                </a:lnTo>
                <a:lnTo>
                  <a:pt x="647242" y="621474"/>
                </a:lnTo>
                <a:lnTo>
                  <a:pt x="647242" y="639800"/>
                </a:lnTo>
                <a:lnTo>
                  <a:pt x="654672" y="647230"/>
                </a:lnTo>
                <a:lnTo>
                  <a:pt x="706196" y="647230"/>
                </a:lnTo>
                <a:lnTo>
                  <a:pt x="713625" y="639800"/>
                </a:lnTo>
                <a:lnTo>
                  <a:pt x="713625" y="621474"/>
                </a:lnTo>
                <a:close/>
              </a:path>
              <a:path w="846454" h="846454">
                <a:moveTo>
                  <a:pt x="721918" y="488708"/>
                </a:moveTo>
                <a:lnTo>
                  <a:pt x="714489" y="481279"/>
                </a:lnTo>
                <a:lnTo>
                  <a:pt x="688733" y="481279"/>
                </a:lnTo>
                <a:lnTo>
                  <a:pt x="688733" y="265531"/>
                </a:lnTo>
                <a:lnTo>
                  <a:pt x="688733" y="239763"/>
                </a:lnTo>
                <a:lnTo>
                  <a:pt x="681304" y="232333"/>
                </a:lnTo>
                <a:lnTo>
                  <a:pt x="655535" y="232333"/>
                </a:lnTo>
                <a:lnTo>
                  <a:pt x="655535" y="265531"/>
                </a:lnTo>
                <a:lnTo>
                  <a:pt x="655535" y="481279"/>
                </a:lnTo>
                <a:lnTo>
                  <a:pt x="622350" y="481279"/>
                </a:lnTo>
                <a:lnTo>
                  <a:pt x="622350" y="265531"/>
                </a:lnTo>
                <a:lnTo>
                  <a:pt x="655535" y="265531"/>
                </a:lnTo>
                <a:lnTo>
                  <a:pt x="655535" y="232333"/>
                </a:lnTo>
                <a:lnTo>
                  <a:pt x="596582" y="232333"/>
                </a:lnTo>
                <a:lnTo>
                  <a:pt x="589153" y="239763"/>
                </a:lnTo>
                <a:lnTo>
                  <a:pt x="589153" y="481279"/>
                </a:lnTo>
                <a:lnTo>
                  <a:pt x="555967" y="481279"/>
                </a:lnTo>
                <a:lnTo>
                  <a:pt x="555967" y="365099"/>
                </a:lnTo>
                <a:lnTo>
                  <a:pt x="555967" y="339344"/>
                </a:lnTo>
                <a:lnTo>
                  <a:pt x="548525" y="331914"/>
                </a:lnTo>
                <a:lnTo>
                  <a:pt x="522770" y="331914"/>
                </a:lnTo>
                <a:lnTo>
                  <a:pt x="522770" y="365099"/>
                </a:lnTo>
                <a:lnTo>
                  <a:pt x="522770" y="481279"/>
                </a:lnTo>
                <a:lnTo>
                  <a:pt x="489585" y="481279"/>
                </a:lnTo>
                <a:lnTo>
                  <a:pt x="489585" y="365099"/>
                </a:lnTo>
                <a:lnTo>
                  <a:pt x="522770" y="365099"/>
                </a:lnTo>
                <a:lnTo>
                  <a:pt x="522770" y="331914"/>
                </a:lnTo>
                <a:lnTo>
                  <a:pt x="463816" y="331914"/>
                </a:lnTo>
                <a:lnTo>
                  <a:pt x="456387" y="339344"/>
                </a:lnTo>
                <a:lnTo>
                  <a:pt x="456387" y="481279"/>
                </a:lnTo>
                <a:lnTo>
                  <a:pt x="423202" y="481279"/>
                </a:lnTo>
                <a:lnTo>
                  <a:pt x="423202" y="265531"/>
                </a:lnTo>
                <a:lnTo>
                  <a:pt x="423202" y="239763"/>
                </a:lnTo>
                <a:lnTo>
                  <a:pt x="415772" y="232333"/>
                </a:lnTo>
                <a:lnTo>
                  <a:pt x="390004" y="232333"/>
                </a:lnTo>
                <a:lnTo>
                  <a:pt x="390004" y="265531"/>
                </a:lnTo>
                <a:lnTo>
                  <a:pt x="390004" y="481279"/>
                </a:lnTo>
                <a:lnTo>
                  <a:pt x="356819" y="481279"/>
                </a:lnTo>
                <a:lnTo>
                  <a:pt x="356819" y="265531"/>
                </a:lnTo>
                <a:lnTo>
                  <a:pt x="390004" y="265531"/>
                </a:lnTo>
                <a:lnTo>
                  <a:pt x="390004" y="232333"/>
                </a:lnTo>
                <a:lnTo>
                  <a:pt x="331050" y="232333"/>
                </a:lnTo>
                <a:lnTo>
                  <a:pt x="323621" y="239763"/>
                </a:lnTo>
                <a:lnTo>
                  <a:pt x="323621" y="481279"/>
                </a:lnTo>
                <a:lnTo>
                  <a:pt x="290436" y="481279"/>
                </a:lnTo>
                <a:lnTo>
                  <a:pt x="290436" y="348513"/>
                </a:lnTo>
                <a:lnTo>
                  <a:pt x="290436" y="322745"/>
                </a:lnTo>
                <a:lnTo>
                  <a:pt x="282994" y="315315"/>
                </a:lnTo>
                <a:lnTo>
                  <a:pt x="257238" y="315315"/>
                </a:lnTo>
                <a:lnTo>
                  <a:pt x="257238" y="348513"/>
                </a:lnTo>
                <a:lnTo>
                  <a:pt x="257238" y="481279"/>
                </a:lnTo>
                <a:lnTo>
                  <a:pt x="224053" y="481279"/>
                </a:lnTo>
                <a:lnTo>
                  <a:pt x="224053" y="348513"/>
                </a:lnTo>
                <a:lnTo>
                  <a:pt x="257238" y="348513"/>
                </a:lnTo>
                <a:lnTo>
                  <a:pt x="257238" y="315315"/>
                </a:lnTo>
                <a:lnTo>
                  <a:pt x="198285" y="315315"/>
                </a:lnTo>
                <a:lnTo>
                  <a:pt x="190855" y="322745"/>
                </a:lnTo>
                <a:lnTo>
                  <a:pt x="190855" y="481279"/>
                </a:lnTo>
                <a:lnTo>
                  <a:pt x="131902" y="481279"/>
                </a:lnTo>
                <a:lnTo>
                  <a:pt x="124472" y="488708"/>
                </a:lnTo>
                <a:lnTo>
                  <a:pt x="124472" y="507034"/>
                </a:lnTo>
                <a:lnTo>
                  <a:pt x="131902" y="514464"/>
                </a:lnTo>
                <a:lnTo>
                  <a:pt x="714489" y="514464"/>
                </a:lnTo>
                <a:lnTo>
                  <a:pt x="721918" y="507034"/>
                </a:lnTo>
                <a:lnTo>
                  <a:pt x="721918" y="488708"/>
                </a:lnTo>
                <a:close/>
              </a:path>
              <a:path w="846454" h="846454">
                <a:moveTo>
                  <a:pt x="780008" y="628434"/>
                </a:moveTo>
                <a:lnTo>
                  <a:pt x="765606" y="614045"/>
                </a:lnTo>
                <a:lnTo>
                  <a:pt x="761212" y="614045"/>
                </a:lnTo>
                <a:lnTo>
                  <a:pt x="746810" y="628434"/>
                </a:lnTo>
                <a:lnTo>
                  <a:pt x="746810" y="632841"/>
                </a:lnTo>
                <a:lnTo>
                  <a:pt x="761212" y="647230"/>
                </a:lnTo>
                <a:lnTo>
                  <a:pt x="765606" y="647230"/>
                </a:lnTo>
                <a:lnTo>
                  <a:pt x="780008" y="632841"/>
                </a:lnTo>
                <a:lnTo>
                  <a:pt x="780008" y="630631"/>
                </a:lnTo>
                <a:lnTo>
                  <a:pt x="780008" y="628434"/>
                </a:lnTo>
                <a:close/>
              </a:path>
              <a:path w="846454" h="846454">
                <a:moveTo>
                  <a:pt x="846391" y="91135"/>
                </a:moveTo>
                <a:lnTo>
                  <a:pt x="839216" y="55702"/>
                </a:lnTo>
                <a:lnTo>
                  <a:pt x="824026" y="33185"/>
                </a:lnTo>
                <a:lnTo>
                  <a:pt x="819658" y="26720"/>
                </a:lnTo>
                <a:lnTo>
                  <a:pt x="813193" y="22364"/>
                </a:lnTo>
                <a:lnTo>
                  <a:pt x="813193" y="91135"/>
                </a:lnTo>
                <a:lnTo>
                  <a:pt x="813193" y="547662"/>
                </a:lnTo>
                <a:lnTo>
                  <a:pt x="813193" y="580847"/>
                </a:lnTo>
                <a:lnTo>
                  <a:pt x="813193" y="622465"/>
                </a:lnTo>
                <a:lnTo>
                  <a:pt x="808634" y="645007"/>
                </a:lnTo>
                <a:lnTo>
                  <a:pt x="796201" y="663435"/>
                </a:lnTo>
                <a:lnTo>
                  <a:pt x="777786" y="675855"/>
                </a:lnTo>
                <a:lnTo>
                  <a:pt x="755243" y="680427"/>
                </a:lnTo>
                <a:lnTo>
                  <a:pt x="472986" y="680427"/>
                </a:lnTo>
                <a:lnTo>
                  <a:pt x="472986" y="713613"/>
                </a:lnTo>
                <a:lnTo>
                  <a:pt x="472986" y="746810"/>
                </a:lnTo>
                <a:lnTo>
                  <a:pt x="373405" y="746810"/>
                </a:lnTo>
                <a:lnTo>
                  <a:pt x="373405" y="713613"/>
                </a:lnTo>
                <a:lnTo>
                  <a:pt x="472986" y="713613"/>
                </a:lnTo>
                <a:lnTo>
                  <a:pt x="472986" y="680427"/>
                </a:lnTo>
                <a:lnTo>
                  <a:pt x="91147" y="680427"/>
                </a:lnTo>
                <a:lnTo>
                  <a:pt x="68618" y="675855"/>
                </a:lnTo>
                <a:lnTo>
                  <a:pt x="50190" y="663435"/>
                </a:lnTo>
                <a:lnTo>
                  <a:pt x="37757" y="645007"/>
                </a:lnTo>
                <a:lnTo>
                  <a:pt x="33197" y="622465"/>
                </a:lnTo>
                <a:lnTo>
                  <a:pt x="33197" y="580847"/>
                </a:lnTo>
                <a:lnTo>
                  <a:pt x="813193" y="580847"/>
                </a:lnTo>
                <a:lnTo>
                  <a:pt x="813193" y="547662"/>
                </a:lnTo>
                <a:lnTo>
                  <a:pt x="33197" y="547662"/>
                </a:lnTo>
                <a:lnTo>
                  <a:pt x="33197" y="91135"/>
                </a:lnTo>
                <a:lnTo>
                  <a:pt x="37757" y="68605"/>
                </a:lnTo>
                <a:lnTo>
                  <a:pt x="50190" y="50177"/>
                </a:lnTo>
                <a:lnTo>
                  <a:pt x="68618" y="37744"/>
                </a:lnTo>
                <a:lnTo>
                  <a:pt x="91147" y="33185"/>
                </a:lnTo>
                <a:lnTo>
                  <a:pt x="755243" y="33185"/>
                </a:lnTo>
                <a:lnTo>
                  <a:pt x="777786" y="37744"/>
                </a:lnTo>
                <a:lnTo>
                  <a:pt x="796201" y="50177"/>
                </a:lnTo>
                <a:lnTo>
                  <a:pt x="808634" y="68605"/>
                </a:lnTo>
                <a:lnTo>
                  <a:pt x="813193" y="91135"/>
                </a:lnTo>
                <a:lnTo>
                  <a:pt x="813193" y="22364"/>
                </a:lnTo>
                <a:lnTo>
                  <a:pt x="790689" y="7175"/>
                </a:lnTo>
                <a:lnTo>
                  <a:pt x="755243" y="0"/>
                </a:lnTo>
                <a:lnTo>
                  <a:pt x="91147" y="0"/>
                </a:lnTo>
                <a:lnTo>
                  <a:pt x="55702" y="7175"/>
                </a:lnTo>
                <a:lnTo>
                  <a:pt x="26733" y="26720"/>
                </a:lnTo>
                <a:lnTo>
                  <a:pt x="7175" y="55702"/>
                </a:lnTo>
                <a:lnTo>
                  <a:pt x="0" y="91135"/>
                </a:lnTo>
                <a:lnTo>
                  <a:pt x="0" y="622465"/>
                </a:lnTo>
                <a:lnTo>
                  <a:pt x="7175" y="657910"/>
                </a:lnTo>
                <a:lnTo>
                  <a:pt x="26733" y="686892"/>
                </a:lnTo>
                <a:lnTo>
                  <a:pt x="55702" y="706437"/>
                </a:lnTo>
                <a:lnTo>
                  <a:pt x="91147" y="713613"/>
                </a:lnTo>
                <a:lnTo>
                  <a:pt x="340220" y="713613"/>
                </a:lnTo>
                <a:lnTo>
                  <a:pt x="340220" y="746810"/>
                </a:lnTo>
                <a:lnTo>
                  <a:pt x="323621" y="746810"/>
                </a:lnTo>
                <a:lnTo>
                  <a:pt x="291350" y="753338"/>
                </a:lnTo>
                <a:lnTo>
                  <a:pt x="264972" y="771144"/>
                </a:lnTo>
                <a:lnTo>
                  <a:pt x="247180" y="797521"/>
                </a:lnTo>
                <a:lnTo>
                  <a:pt x="240639" y="829779"/>
                </a:lnTo>
                <a:lnTo>
                  <a:pt x="240639" y="838949"/>
                </a:lnTo>
                <a:lnTo>
                  <a:pt x="248069" y="846378"/>
                </a:lnTo>
                <a:lnTo>
                  <a:pt x="598322" y="846378"/>
                </a:lnTo>
                <a:lnTo>
                  <a:pt x="605751" y="838949"/>
                </a:lnTo>
                <a:lnTo>
                  <a:pt x="605751" y="829779"/>
                </a:lnTo>
                <a:lnTo>
                  <a:pt x="602386" y="813193"/>
                </a:lnTo>
                <a:lnTo>
                  <a:pt x="599224" y="797521"/>
                </a:lnTo>
                <a:lnTo>
                  <a:pt x="587400" y="779995"/>
                </a:lnTo>
                <a:lnTo>
                  <a:pt x="581418" y="771144"/>
                </a:lnTo>
                <a:lnTo>
                  <a:pt x="569709" y="763244"/>
                </a:lnTo>
                <a:lnTo>
                  <a:pt x="569709" y="813193"/>
                </a:lnTo>
                <a:lnTo>
                  <a:pt x="276682" y="813193"/>
                </a:lnTo>
                <a:lnTo>
                  <a:pt x="283857" y="799858"/>
                </a:lnTo>
                <a:lnTo>
                  <a:pt x="294601" y="789343"/>
                </a:lnTo>
                <a:lnTo>
                  <a:pt x="308127" y="782472"/>
                </a:lnTo>
                <a:lnTo>
                  <a:pt x="323621" y="779995"/>
                </a:lnTo>
                <a:lnTo>
                  <a:pt x="522770" y="779995"/>
                </a:lnTo>
                <a:lnTo>
                  <a:pt x="538276" y="782472"/>
                </a:lnTo>
                <a:lnTo>
                  <a:pt x="551789" y="789343"/>
                </a:lnTo>
                <a:lnTo>
                  <a:pt x="562533" y="799858"/>
                </a:lnTo>
                <a:lnTo>
                  <a:pt x="569709" y="813193"/>
                </a:lnTo>
                <a:lnTo>
                  <a:pt x="569709" y="763244"/>
                </a:lnTo>
                <a:lnTo>
                  <a:pt x="555040" y="753338"/>
                </a:lnTo>
                <a:lnTo>
                  <a:pt x="522770" y="746810"/>
                </a:lnTo>
                <a:lnTo>
                  <a:pt x="506171" y="746810"/>
                </a:lnTo>
                <a:lnTo>
                  <a:pt x="506171" y="713613"/>
                </a:lnTo>
                <a:lnTo>
                  <a:pt x="755243" y="713613"/>
                </a:lnTo>
                <a:lnTo>
                  <a:pt x="790689" y="706437"/>
                </a:lnTo>
                <a:lnTo>
                  <a:pt x="819658" y="686892"/>
                </a:lnTo>
                <a:lnTo>
                  <a:pt x="824026" y="680427"/>
                </a:lnTo>
                <a:lnTo>
                  <a:pt x="839216" y="657910"/>
                </a:lnTo>
                <a:lnTo>
                  <a:pt x="846391" y="622465"/>
                </a:lnTo>
                <a:lnTo>
                  <a:pt x="846391" y="580847"/>
                </a:lnTo>
                <a:lnTo>
                  <a:pt x="846391" y="547662"/>
                </a:lnTo>
                <a:lnTo>
                  <a:pt x="846391" y="911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bg object 148"/>
          <p:cNvSpPr/>
          <p:nvPr/>
        </p:nvSpPr>
        <p:spPr>
          <a:xfrm>
            <a:off x="8581142" y="7163246"/>
            <a:ext cx="846455" cy="938530"/>
          </a:xfrm>
          <a:custGeom>
            <a:avLst/>
            <a:gdLst/>
            <a:ahLst/>
            <a:cxnLst/>
            <a:rect l="l" t="t" r="r" b="b"/>
            <a:pathLst>
              <a:path w="846454" h="938529">
                <a:moveTo>
                  <a:pt x="739060" y="938530"/>
                </a:moveTo>
                <a:lnTo>
                  <a:pt x="107178" y="938530"/>
                </a:lnTo>
                <a:lnTo>
                  <a:pt x="100017" y="935990"/>
                </a:lnTo>
                <a:lnTo>
                  <a:pt x="94169" y="932180"/>
                </a:lnTo>
                <a:lnTo>
                  <a:pt x="90225" y="927100"/>
                </a:lnTo>
                <a:lnTo>
                  <a:pt x="88779" y="919480"/>
                </a:lnTo>
                <a:lnTo>
                  <a:pt x="88779" y="878840"/>
                </a:lnTo>
                <a:lnTo>
                  <a:pt x="93638" y="844550"/>
                </a:lnTo>
                <a:lnTo>
                  <a:pt x="107302" y="814070"/>
                </a:lnTo>
                <a:lnTo>
                  <a:pt x="128398" y="788670"/>
                </a:lnTo>
                <a:lnTo>
                  <a:pt x="155555" y="769620"/>
                </a:lnTo>
                <a:lnTo>
                  <a:pt x="147811" y="760730"/>
                </a:lnTo>
                <a:lnTo>
                  <a:pt x="141258" y="751840"/>
                </a:lnTo>
                <a:lnTo>
                  <a:pt x="136020" y="741680"/>
                </a:lnTo>
                <a:lnTo>
                  <a:pt x="132219" y="730250"/>
                </a:lnTo>
                <a:lnTo>
                  <a:pt x="98452" y="694690"/>
                </a:lnTo>
                <a:lnTo>
                  <a:pt x="69271" y="655320"/>
                </a:lnTo>
                <a:lnTo>
                  <a:pt x="44899" y="613410"/>
                </a:lnTo>
                <a:lnTo>
                  <a:pt x="25556" y="567690"/>
                </a:lnTo>
                <a:lnTo>
                  <a:pt x="11466" y="521970"/>
                </a:lnTo>
                <a:lnTo>
                  <a:pt x="2848" y="472440"/>
                </a:lnTo>
                <a:lnTo>
                  <a:pt x="151" y="426720"/>
                </a:lnTo>
                <a:lnTo>
                  <a:pt x="77" y="425450"/>
                </a:lnTo>
                <a:lnTo>
                  <a:pt x="2765" y="373380"/>
                </a:lnTo>
                <a:lnTo>
                  <a:pt x="11041" y="326390"/>
                </a:lnTo>
                <a:lnTo>
                  <a:pt x="24400" y="280670"/>
                </a:lnTo>
                <a:lnTo>
                  <a:pt x="42483" y="237490"/>
                </a:lnTo>
                <a:lnTo>
                  <a:pt x="64934" y="196850"/>
                </a:lnTo>
                <a:lnTo>
                  <a:pt x="91397" y="160020"/>
                </a:lnTo>
                <a:lnTo>
                  <a:pt x="121515" y="125730"/>
                </a:lnTo>
                <a:lnTo>
                  <a:pt x="154931" y="95250"/>
                </a:lnTo>
                <a:lnTo>
                  <a:pt x="191288" y="68580"/>
                </a:lnTo>
                <a:lnTo>
                  <a:pt x="230230" y="45720"/>
                </a:lnTo>
                <a:lnTo>
                  <a:pt x="271400" y="26670"/>
                </a:lnTo>
                <a:lnTo>
                  <a:pt x="314441" y="12700"/>
                </a:lnTo>
                <a:lnTo>
                  <a:pt x="358997" y="3810"/>
                </a:lnTo>
                <a:lnTo>
                  <a:pt x="404711" y="0"/>
                </a:lnTo>
                <a:lnTo>
                  <a:pt x="449217" y="0"/>
                </a:lnTo>
                <a:lnTo>
                  <a:pt x="493218" y="5080"/>
                </a:lnTo>
                <a:lnTo>
                  <a:pt x="536332" y="15240"/>
                </a:lnTo>
                <a:lnTo>
                  <a:pt x="578181" y="30480"/>
                </a:lnTo>
                <a:lnTo>
                  <a:pt x="592539" y="36830"/>
                </a:lnTo>
                <a:lnTo>
                  <a:pt x="435772" y="36830"/>
                </a:lnTo>
                <a:lnTo>
                  <a:pt x="392134" y="38100"/>
                </a:lnTo>
                <a:lnTo>
                  <a:pt x="348536" y="43180"/>
                </a:lnTo>
                <a:lnTo>
                  <a:pt x="305405" y="54610"/>
                </a:lnTo>
                <a:lnTo>
                  <a:pt x="263168" y="71120"/>
                </a:lnTo>
                <a:lnTo>
                  <a:pt x="222252" y="92710"/>
                </a:lnTo>
                <a:lnTo>
                  <a:pt x="362474" y="92710"/>
                </a:lnTo>
                <a:lnTo>
                  <a:pt x="396867" y="97790"/>
                </a:lnTo>
                <a:lnTo>
                  <a:pt x="419623" y="110490"/>
                </a:lnTo>
                <a:lnTo>
                  <a:pt x="432204" y="128270"/>
                </a:lnTo>
                <a:lnTo>
                  <a:pt x="432446" y="129540"/>
                </a:lnTo>
                <a:lnTo>
                  <a:pt x="171701" y="129540"/>
                </a:lnTo>
                <a:lnTo>
                  <a:pt x="132715" y="167640"/>
                </a:lnTo>
                <a:lnTo>
                  <a:pt x="99486" y="212090"/>
                </a:lnTo>
                <a:lnTo>
                  <a:pt x="72645" y="260350"/>
                </a:lnTo>
                <a:lnTo>
                  <a:pt x="52822" y="312420"/>
                </a:lnTo>
                <a:lnTo>
                  <a:pt x="391981" y="312420"/>
                </a:lnTo>
                <a:lnTo>
                  <a:pt x="391223" y="316230"/>
                </a:lnTo>
                <a:lnTo>
                  <a:pt x="379512" y="332740"/>
                </a:lnTo>
                <a:lnTo>
                  <a:pt x="362157" y="345440"/>
                </a:lnTo>
                <a:lnTo>
                  <a:pt x="340928" y="349250"/>
                </a:lnTo>
                <a:lnTo>
                  <a:pt x="43788" y="349250"/>
                </a:lnTo>
                <a:lnTo>
                  <a:pt x="37382" y="400050"/>
                </a:lnTo>
                <a:lnTo>
                  <a:pt x="37478" y="411480"/>
                </a:lnTo>
                <a:lnTo>
                  <a:pt x="37595" y="425450"/>
                </a:lnTo>
                <a:lnTo>
                  <a:pt x="37713" y="439420"/>
                </a:lnTo>
                <a:lnTo>
                  <a:pt x="44843" y="501650"/>
                </a:lnTo>
                <a:lnTo>
                  <a:pt x="58258" y="549910"/>
                </a:lnTo>
                <a:lnTo>
                  <a:pt x="77829" y="595630"/>
                </a:lnTo>
                <a:lnTo>
                  <a:pt x="103329" y="640080"/>
                </a:lnTo>
                <a:lnTo>
                  <a:pt x="134533" y="679450"/>
                </a:lnTo>
                <a:lnTo>
                  <a:pt x="177325" y="679450"/>
                </a:lnTo>
                <a:lnTo>
                  <a:pt x="169837" y="690880"/>
                </a:lnTo>
                <a:lnTo>
                  <a:pt x="166173" y="708660"/>
                </a:lnTo>
                <a:lnTo>
                  <a:pt x="169837" y="726440"/>
                </a:lnTo>
                <a:lnTo>
                  <a:pt x="179821" y="741680"/>
                </a:lnTo>
                <a:lnTo>
                  <a:pt x="194617" y="751840"/>
                </a:lnTo>
                <a:lnTo>
                  <a:pt x="212715" y="755650"/>
                </a:lnTo>
                <a:lnTo>
                  <a:pt x="281478" y="755650"/>
                </a:lnTo>
                <a:lnTo>
                  <a:pt x="280793" y="756920"/>
                </a:lnTo>
                <a:lnTo>
                  <a:pt x="269935" y="769620"/>
                </a:lnTo>
                <a:lnTo>
                  <a:pt x="280243" y="774700"/>
                </a:lnTo>
                <a:lnTo>
                  <a:pt x="289920" y="782320"/>
                </a:lnTo>
                <a:lnTo>
                  <a:pt x="298919" y="789940"/>
                </a:lnTo>
                <a:lnTo>
                  <a:pt x="301283" y="792480"/>
                </a:lnTo>
                <a:lnTo>
                  <a:pt x="212719" y="792480"/>
                </a:lnTo>
                <a:lnTo>
                  <a:pt x="178833" y="798830"/>
                </a:lnTo>
                <a:lnTo>
                  <a:pt x="151130" y="817880"/>
                </a:lnTo>
                <a:lnTo>
                  <a:pt x="132437" y="844550"/>
                </a:lnTo>
                <a:lnTo>
                  <a:pt x="125578" y="878840"/>
                </a:lnTo>
                <a:lnTo>
                  <a:pt x="125578" y="901700"/>
                </a:lnTo>
                <a:lnTo>
                  <a:pt x="757460" y="901700"/>
                </a:lnTo>
                <a:lnTo>
                  <a:pt x="757460" y="919480"/>
                </a:lnTo>
                <a:lnTo>
                  <a:pt x="756014" y="927100"/>
                </a:lnTo>
                <a:lnTo>
                  <a:pt x="752070" y="932180"/>
                </a:lnTo>
                <a:lnTo>
                  <a:pt x="746222" y="935990"/>
                </a:lnTo>
                <a:lnTo>
                  <a:pt x="739060" y="938530"/>
                </a:lnTo>
                <a:close/>
              </a:path>
              <a:path w="846454" h="938529">
                <a:moveTo>
                  <a:pt x="759044" y="679450"/>
                </a:moveTo>
                <a:lnTo>
                  <a:pt x="711704" y="679450"/>
                </a:lnTo>
                <a:lnTo>
                  <a:pt x="738273" y="646430"/>
                </a:lnTo>
                <a:lnTo>
                  <a:pt x="760903" y="609600"/>
                </a:lnTo>
                <a:lnTo>
                  <a:pt x="779426" y="571500"/>
                </a:lnTo>
                <a:lnTo>
                  <a:pt x="793673" y="532130"/>
                </a:lnTo>
                <a:lnTo>
                  <a:pt x="486911" y="532130"/>
                </a:lnTo>
                <a:lnTo>
                  <a:pt x="465682" y="528320"/>
                </a:lnTo>
                <a:lnTo>
                  <a:pt x="448327" y="515620"/>
                </a:lnTo>
                <a:lnTo>
                  <a:pt x="436616" y="499110"/>
                </a:lnTo>
                <a:lnTo>
                  <a:pt x="432319" y="477520"/>
                </a:lnTo>
                <a:lnTo>
                  <a:pt x="436616" y="455930"/>
                </a:lnTo>
                <a:lnTo>
                  <a:pt x="448327" y="439420"/>
                </a:lnTo>
                <a:lnTo>
                  <a:pt x="465682" y="426720"/>
                </a:lnTo>
                <a:lnTo>
                  <a:pt x="486911" y="422910"/>
                </a:lnTo>
                <a:lnTo>
                  <a:pt x="634716" y="422910"/>
                </a:lnTo>
                <a:lnTo>
                  <a:pt x="641871" y="421640"/>
                </a:lnTo>
                <a:lnTo>
                  <a:pt x="647720" y="417830"/>
                </a:lnTo>
                <a:lnTo>
                  <a:pt x="651667" y="411480"/>
                </a:lnTo>
                <a:lnTo>
                  <a:pt x="653116" y="403860"/>
                </a:lnTo>
                <a:lnTo>
                  <a:pt x="651667" y="397510"/>
                </a:lnTo>
                <a:lnTo>
                  <a:pt x="647720" y="391160"/>
                </a:lnTo>
                <a:lnTo>
                  <a:pt x="641871" y="387350"/>
                </a:lnTo>
                <a:lnTo>
                  <a:pt x="634716" y="386080"/>
                </a:lnTo>
                <a:lnTo>
                  <a:pt x="597916" y="386080"/>
                </a:lnTo>
                <a:lnTo>
                  <a:pt x="576451" y="382270"/>
                </a:lnTo>
                <a:lnTo>
                  <a:pt x="558903" y="369570"/>
                </a:lnTo>
                <a:lnTo>
                  <a:pt x="547062" y="351790"/>
                </a:lnTo>
                <a:lnTo>
                  <a:pt x="542717" y="330200"/>
                </a:lnTo>
                <a:lnTo>
                  <a:pt x="546586" y="311150"/>
                </a:lnTo>
                <a:lnTo>
                  <a:pt x="559168" y="293370"/>
                </a:lnTo>
                <a:lnTo>
                  <a:pt x="581924" y="280670"/>
                </a:lnTo>
                <a:lnTo>
                  <a:pt x="616316" y="275590"/>
                </a:lnTo>
                <a:lnTo>
                  <a:pt x="780353" y="275590"/>
                </a:lnTo>
                <a:lnTo>
                  <a:pt x="759813" y="233680"/>
                </a:lnTo>
                <a:lnTo>
                  <a:pt x="735041" y="194310"/>
                </a:lnTo>
                <a:lnTo>
                  <a:pt x="706464" y="160020"/>
                </a:lnTo>
                <a:lnTo>
                  <a:pt x="674509" y="129540"/>
                </a:lnTo>
                <a:lnTo>
                  <a:pt x="639604" y="102870"/>
                </a:lnTo>
                <a:lnTo>
                  <a:pt x="602175" y="80010"/>
                </a:lnTo>
                <a:lnTo>
                  <a:pt x="562651" y="62230"/>
                </a:lnTo>
                <a:lnTo>
                  <a:pt x="521457" y="49530"/>
                </a:lnTo>
                <a:lnTo>
                  <a:pt x="479022" y="40640"/>
                </a:lnTo>
                <a:lnTo>
                  <a:pt x="435772" y="36830"/>
                </a:lnTo>
                <a:lnTo>
                  <a:pt x="592539" y="36830"/>
                </a:lnTo>
                <a:lnTo>
                  <a:pt x="656561" y="71120"/>
                </a:lnTo>
                <a:lnTo>
                  <a:pt x="692333" y="96520"/>
                </a:lnTo>
                <a:lnTo>
                  <a:pt x="725319" y="127000"/>
                </a:lnTo>
                <a:lnTo>
                  <a:pt x="755140" y="160020"/>
                </a:lnTo>
                <a:lnTo>
                  <a:pt x="781415" y="196850"/>
                </a:lnTo>
                <a:lnTo>
                  <a:pt x="803765" y="236220"/>
                </a:lnTo>
                <a:lnTo>
                  <a:pt x="821809" y="278130"/>
                </a:lnTo>
                <a:lnTo>
                  <a:pt x="831829" y="312420"/>
                </a:lnTo>
                <a:lnTo>
                  <a:pt x="605898" y="312420"/>
                </a:lnTo>
                <a:lnTo>
                  <a:pt x="593767" y="314960"/>
                </a:lnTo>
                <a:lnTo>
                  <a:pt x="583711" y="321310"/>
                </a:lnTo>
                <a:lnTo>
                  <a:pt x="579517" y="330200"/>
                </a:lnTo>
                <a:lnTo>
                  <a:pt x="580965" y="337820"/>
                </a:lnTo>
                <a:lnTo>
                  <a:pt x="584912" y="344170"/>
                </a:lnTo>
                <a:lnTo>
                  <a:pt x="590761" y="347980"/>
                </a:lnTo>
                <a:lnTo>
                  <a:pt x="597916" y="349250"/>
                </a:lnTo>
                <a:lnTo>
                  <a:pt x="634716" y="349250"/>
                </a:lnTo>
                <a:lnTo>
                  <a:pt x="656181" y="353060"/>
                </a:lnTo>
                <a:lnTo>
                  <a:pt x="673729" y="365760"/>
                </a:lnTo>
                <a:lnTo>
                  <a:pt x="685570" y="383540"/>
                </a:lnTo>
                <a:lnTo>
                  <a:pt x="689915" y="403860"/>
                </a:lnTo>
                <a:lnTo>
                  <a:pt x="685570" y="425450"/>
                </a:lnTo>
                <a:lnTo>
                  <a:pt x="673729" y="443230"/>
                </a:lnTo>
                <a:lnTo>
                  <a:pt x="656181" y="454660"/>
                </a:lnTo>
                <a:lnTo>
                  <a:pt x="634716" y="459740"/>
                </a:lnTo>
                <a:lnTo>
                  <a:pt x="477100" y="459740"/>
                </a:lnTo>
                <a:lnTo>
                  <a:pt x="469119" y="467360"/>
                </a:lnTo>
                <a:lnTo>
                  <a:pt x="469119" y="487680"/>
                </a:lnTo>
                <a:lnTo>
                  <a:pt x="477100" y="495300"/>
                </a:lnTo>
                <a:lnTo>
                  <a:pt x="839402" y="495300"/>
                </a:lnTo>
                <a:lnTo>
                  <a:pt x="834755" y="521970"/>
                </a:lnTo>
                <a:lnTo>
                  <a:pt x="820649" y="567690"/>
                </a:lnTo>
                <a:lnTo>
                  <a:pt x="801295" y="613410"/>
                </a:lnTo>
                <a:lnTo>
                  <a:pt x="776921" y="655320"/>
                </a:lnTo>
                <a:lnTo>
                  <a:pt x="759044" y="679450"/>
                </a:lnTo>
                <a:close/>
              </a:path>
              <a:path w="846454" h="938529">
                <a:moveTo>
                  <a:pt x="391981" y="312420"/>
                </a:moveTo>
                <a:lnTo>
                  <a:pt x="350739" y="312420"/>
                </a:lnTo>
                <a:lnTo>
                  <a:pt x="358721" y="304800"/>
                </a:lnTo>
                <a:lnTo>
                  <a:pt x="358721" y="284480"/>
                </a:lnTo>
                <a:lnTo>
                  <a:pt x="350739" y="276860"/>
                </a:lnTo>
                <a:lnTo>
                  <a:pt x="321921" y="276860"/>
                </a:lnTo>
                <a:lnTo>
                  <a:pt x="300456" y="273050"/>
                </a:lnTo>
                <a:lnTo>
                  <a:pt x="282908" y="260350"/>
                </a:lnTo>
                <a:lnTo>
                  <a:pt x="271067" y="242570"/>
                </a:lnTo>
                <a:lnTo>
                  <a:pt x="266722" y="222250"/>
                </a:lnTo>
                <a:lnTo>
                  <a:pt x="271067" y="200660"/>
                </a:lnTo>
                <a:lnTo>
                  <a:pt x="282908" y="182880"/>
                </a:lnTo>
                <a:lnTo>
                  <a:pt x="300456" y="170180"/>
                </a:lnTo>
                <a:lnTo>
                  <a:pt x="321921" y="166370"/>
                </a:lnTo>
                <a:lnTo>
                  <a:pt x="380874" y="166370"/>
                </a:lnTo>
                <a:lnTo>
                  <a:pt x="388029" y="165100"/>
                </a:lnTo>
                <a:lnTo>
                  <a:pt x="393878" y="161290"/>
                </a:lnTo>
                <a:lnTo>
                  <a:pt x="397825" y="154940"/>
                </a:lnTo>
                <a:lnTo>
                  <a:pt x="399273" y="148590"/>
                </a:lnTo>
                <a:lnTo>
                  <a:pt x="395080" y="138430"/>
                </a:lnTo>
                <a:lnTo>
                  <a:pt x="385023" y="132080"/>
                </a:lnTo>
                <a:lnTo>
                  <a:pt x="372892" y="130810"/>
                </a:lnTo>
                <a:lnTo>
                  <a:pt x="362474" y="129540"/>
                </a:lnTo>
                <a:lnTo>
                  <a:pt x="432446" y="129540"/>
                </a:lnTo>
                <a:lnTo>
                  <a:pt x="436073" y="148590"/>
                </a:lnTo>
                <a:lnTo>
                  <a:pt x="431728" y="168910"/>
                </a:lnTo>
                <a:lnTo>
                  <a:pt x="419887" y="186690"/>
                </a:lnTo>
                <a:lnTo>
                  <a:pt x="402339" y="199390"/>
                </a:lnTo>
                <a:lnTo>
                  <a:pt x="380874" y="203200"/>
                </a:lnTo>
                <a:lnTo>
                  <a:pt x="321921" y="203200"/>
                </a:lnTo>
                <a:lnTo>
                  <a:pt x="314766" y="204470"/>
                </a:lnTo>
                <a:lnTo>
                  <a:pt x="308917" y="208280"/>
                </a:lnTo>
                <a:lnTo>
                  <a:pt x="304970" y="214630"/>
                </a:lnTo>
                <a:lnTo>
                  <a:pt x="303522" y="222250"/>
                </a:lnTo>
                <a:lnTo>
                  <a:pt x="304970" y="228600"/>
                </a:lnTo>
                <a:lnTo>
                  <a:pt x="308917" y="234950"/>
                </a:lnTo>
                <a:lnTo>
                  <a:pt x="314766" y="238760"/>
                </a:lnTo>
                <a:lnTo>
                  <a:pt x="321921" y="240030"/>
                </a:lnTo>
                <a:lnTo>
                  <a:pt x="340928" y="240030"/>
                </a:lnTo>
                <a:lnTo>
                  <a:pt x="362157" y="243840"/>
                </a:lnTo>
                <a:lnTo>
                  <a:pt x="379512" y="256540"/>
                </a:lnTo>
                <a:lnTo>
                  <a:pt x="391223" y="273050"/>
                </a:lnTo>
                <a:lnTo>
                  <a:pt x="395520" y="294640"/>
                </a:lnTo>
                <a:lnTo>
                  <a:pt x="391981" y="312420"/>
                </a:lnTo>
                <a:close/>
              </a:path>
              <a:path w="846454" h="938529">
                <a:moveTo>
                  <a:pt x="839402" y="495300"/>
                </a:moveTo>
                <a:lnTo>
                  <a:pt x="802600" y="495300"/>
                </a:lnTo>
                <a:lnTo>
                  <a:pt x="805598" y="477520"/>
                </a:lnTo>
                <a:lnTo>
                  <a:pt x="807761" y="459740"/>
                </a:lnTo>
                <a:lnTo>
                  <a:pt x="809072" y="440690"/>
                </a:lnTo>
                <a:lnTo>
                  <a:pt x="809418" y="426720"/>
                </a:lnTo>
                <a:lnTo>
                  <a:pt x="809467" y="421640"/>
                </a:lnTo>
                <a:lnTo>
                  <a:pt x="808468" y="393700"/>
                </a:lnTo>
                <a:lnTo>
                  <a:pt x="805385" y="365760"/>
                </a:lnTo>
                <a:lnTo>
                  <a:pt x="800342" y="339090"/>
                </a:lnTo>
                <a:lnTo>
                  <a:pt x="793417" y="312420"/>
                </a:lnTo>
                <a:lnTo>
                  <a:pt x="831829" y="312420"/>
                </a:lnTo>
                <a:lnTo>
                  <a:pt x="835169" y="323850"/>
                </a:lnTo>
                <a:lnTo>
                  <a:pt x="843463" y="372110"/>
                </a:lnTo>
                <a:lnTo>
                  <a:pt x="846241" y="421640"/>
                </a:lnTo>
                <a:lnTo>
                  <a:pt x="846312" y="422910"/>
                </a:lnTo>
                <a:lnTo>
                  <a:pt x="843385" y="472440"/>
                </a:lnTo>
                <a:lnTo>
                  <a:pt x="839402" y="495300"/>
                </a:lnTo>
                <a:close/>
              </a:path>
              <a:path w="846454" h="938529">
                <a:moveTo>
                  <a:pt x="356957" y="798830"/>
                </a:moveTo>
                <a:lnTo>
                  <a:pt x="307194" y="798830"/>
                </a:lnTo>
                <a:lnTo>
                  <a:pt x="318410" y="783590"/>
                </a:lnTo>
                <a:lnTo>
                  <a:pt x="331512" y="770890"/>
                </a:lnTo>
                <a:lnTo>
                  <a:pt x="346308" y="759460"/>
                </a:lnTo>
                <a:lnTo>
                  <a:pt x="362605" y="749300"/>
                </a:lnTo>
                <a:lnTo>
                  <a:pt x="349554" y="735330"/>
                </a:lnTo>
                <a:lnTo>
                  <a:pt x="339635" y="718820"/>
                </a:lnTo>
                <a:lnTo>
                  <a:pt x="333330" y="701040"/>
                </a:lnTo>
                <a:lnTo>
                  <a:pt x="331121" y="680720"/>
                </a:lnTo>
                <a:lnTo>
                  <a:pt x="338362" y="645160"/>
                </a:lnTo>
                <a:lnTo>
                  <a:pt x="358097" y="615950"/>
                </a:lnTo>
                <a:lnTo>
                  <a:pt x="387344" y="595630"/>
                </a:lnTo>
                <a:lnTo>
                  <a:pt x="423119" y="588010"/>
                </a:lnTo>
                <a:lnTo>
                  <a:pt x="458895" y="595630"/>
                </a:lnTo>
                <a:lnTo>
                  <a:pt x="488142" y="615950"/>
                </a:lnTo>
                <a:lnTo>
                  <a:pt x="494148" y="624840"/>
                </a:lnTo>
                <a:lnTo>
                  <a:pt x="423119" y="624840"/>
                </a:lnTo>
                <a:lnTo>
                  <a:pt x="401654" y="629920"/>
                </a:lnTo>
                <a:lnTo>
                  <a:pt x="384106" y="641350"/>
                </a:lnTo>
                <a:lnTo>
                  <a:pt x="372265" y="659130"/>
                </a:lnTo>
                <a:lnTo>
                  <a:pt x="367920" y="680720"/>
                </a:lnTo>
                <a:lnTo>
                  <a:pt x="372265" y="702310"/>
                </a:lnTo>
                <a:lnTo>
                  <a:pt x="384106" y="718820"/>
                </a:lnTo>
                <a:lnTo>
                  <a:pt x="401654" y="731520"/>
                </a:lnTo>
                <a:lnTo>
                  <a:pt x="423119" y="735330"/>
                </a:lnTo>
                <a:lnTo>
                  <a:pt x="496685" y="735330"/>
                </a:lnTo>
                <a:lnTo>
                  <a:pt x="483632" y="749300"/>
                </a:lnTo>
                <a:lnTo>
                  <a:pt x="499925" y="759460"/>
                </a:lnTo>
                <a:lnTo>
                  <a:pt x="514718" y="770890"/>
                </a:lnTo>
                <a:lnTo>
                  <a:pt x="516028" y="772160"/>
                </a:lnTo>
                <a:lnTo>
                  <a:pt x="423119" y="772160"/>
                </a:lnTo>
                <a:lnTo>
                  <a:pt x="383766" y="779780"/>
                </a:lnTo>
                <a:lnTo>
                  <a:pt x="356957" y="798830"/>
                </a:lnTo>
                <a:close/>
              </a:path>
              <a:path w="846454" h="938529">
                <a:moveTo>
                  <a:pt x="177325" y="679450"/>
                </a:moveTo>
                <a:lnTo>
                  <a:pt x="134533" y="679450"/>
                </a:lnTo>
                <a:lnTo>
                  <a:pt x="146678" y="657860"/>
                </a:lnTo>
                <a:lnTo>
                  <a:pt x="164608" y="640080"/>
                </a:lnTo>
                <a:lnTo>
                  <a:pt x="187046" y="628650"/>
                </a:lnTo>
                <a:lnTo>
                  <a:pt x="212714" y="624840"/>
                </a:lnTo>
                <a:lnTo>
                  <a:pt x="245123" y="631190"/>
                </a:lnTo>
                <a:lnTo>
                  <a:pt x="271616" y="650240"/>
                </a:lnTo>
                <a:lnTo>
                  <a:pt x="279661" y="661670"/>
                </a:lnTo>
                <a:lnTo>
                  <a:pt x="212715" y="661670"/>
                </a:lnTo>
                <a:lnTo>
                  <a:pt x="194617" y="665480"/>
                </a:lnTo>
                <a:lnTo>
                  <a:pt x="179821" y="675640"/>
                </a:lnTo>
                <a:lnTo>
                  <a:pt x="177325" y="679450"/>
                </a:lnTo>
                <a:close/>
              </a:path>
              <a:path w="846454" h="938529">
                <a:moveTo>
                  <a:pt x="496685" y="735330"/>
                </a:moveTo>
                <a:lnTo>
                  <a:pt x="423119" y="735330"/>
                </a:lnTo>
                <a:lnTo>
                  <a:pt x="444585" y="731520"/>
                </a:lnTo>
                <a:lnTo>
                  <a:pt x="462133" y="718820"/>
                </a:lnTo>
                <a:lnTo>
                  <a:pt x="473974" y="702310"/>
                </a:lnTo>
                <a:lnTo>
                  <a:pt x="478319" y="680720"/>
                </a:lnTo>
                <a:lnTo>
                  <a:pt x="473974" y="659130"/>
                </a:lnTo>
                <a:lnTo>
                  <a:pt x="462133" y="641350"/>
                </a:lnTo>
                <a:lnTo>
                  <a:pt x="444585" y="629920"/>
                </a:lnTo>
                <a:lnTo>
                  <a:pt x="423119" y="624840"/>
                </a:lnTo>
                <a:lnTo>
                  <a:pt x="494148" y="624840"/>
                </a:lnTo>
                <a:lnTo>
                  <a:pt x="507877" y="645160"/>
                </a:lnTo>
                <a:lnTo>
                  <a:pt x="515118" y="680720"/>
                </a:lnTo>
                <a:lnTo>
                  <a:pt x="512909" y="701040"/>
                </a:lnTo>
                <a:lnTo>
                  <a:pt x="506604" y="718820"/>
                </a:lnTo>
                <a:lnTo>
                  <a:pt x="496685" y="735330"/>
                </a:lnTo>
                <a:close/>
              </a:path>
              <a:path w="846454" h="938529">
                <a:moveTo>
                  <a:pt x="605274" y="798830"/>
                </a:moveTo>
                <a:lnTo>
                  <a:pt x="539032" y="798830"/>
                </a:lnTo>
                <a:lnTo>
                  <a:pt x="547423" y="789940"/>
                </a:lnTo>
                <a:lnTo>
                  <a:pt x="556482" y="782320"/>
                </a:lnTo>
                <a:lnTo>
                  <a:pt x="566144" y="774700"/>
                </a:lnTo>
                <a:lnTo>
                  <a:pt x="576343" y="769620"/>
                </a:lnTo>
                <a:lnTo>
                  <a:pt x="565468" y="756920"/>
                </a:lnTo>
                <a:lnTo>
                  <a:pt x="557230" y="741680"/>
                </a:lnTo>
                <a:lnTo>
                  <a:pt x="552009" y="726440"/>
                </a:lnTo>
                <a:lnTo>
                  <a:pt x="550184" y="708660"/>
                </a:lnTo>
                <a:lnTo>
                  <a:pt x="556744" y="675640"/>
                </a:lnTo>
                <a:lnTo>
                  <a:pt x="574621" y="650240"/>
                </a:lnTo>
                <a:lnTo>
                  <a:pt x="601115" y="631190"/>
                </a:lnTo>
                <a:lnTo>
                  <a:pt x="633524" y="624840"/>
                </a:lnTo>
                <a:lnTo>
                  <a:pt x="659191" y="628650"/>
                </a:lnTo>
                <a:lnTo>
                  <a:pt x="681629" y="640080"/>
                </a:lnTo>
                <a:lnTo>
                  <a:pt x="699559" y="657860"/>
                </a:lnTo>
                <a:lnTo>
                  <a:pt x="701702" y="661670"/>
                </a:lnTo>
                <a:lnTo>
                  <a:pt x="633525" y="661670"/>
                </a:lnTo>
                <a:lnTo>
                  <a:pt x="615427" y="665480"/>
                </a:lnTo>
                <a:lnTo>
                  <a:pt x="600632" y="675640"/>
                </a:lnTo>
                <a:lnTo>
                  <a:pt x="590648" y="690880"/>
                </a:lnTo>
                <a:lnTo>
                  <a:pt x="586985" y="708660"/>
                </a:lnTo>
                <a:lnTo>
                  <a:pt x="590648" y="726440"/>
                </a:lnTo>
                <a:lnTo>
                  <a:pt x="600631" y="741680"/>
                </a:lnTo>
                <a:lnTo>
                  <a:pt x="615427" y="751840"/>
                </a:lnTo>
                <a:lnTo>
                  <a:pt x="633525" y="755650"/>
                </a:lnTo>
                <a:lnTo>
                  <a:pt x="702183" y="755650"/>
                </a:lnTo>
                <a:lnTo>
                  <a:pt x="698443" y="760730"/>
                </a:lnTo>
                <a:lnTo>
                  <a:pt x="690706" y="769620"/>
                </a:lnTo>
                <a:lnTo>
                  <a:pt x="717967" y="788670"/>
                </a:lnTo>
                <a:lnTo>
                  <a:pt x="721128" y="792480"/>
                </a:lnTo>
                <a:lnTo>
                  <a:pt x="620558" y="792480"/>
                </a:lnTo>
                <a:lnTo>
                  <a:pt x="605274" y="798830"/>
                </a:lnTo>
                <a:close/>
              </a:path>
              <a:path w="846454" h="938529">
                <a:moveTo>
                  <a:pt x="281478" y="755650"/>
                </a:moveTo>
                <a:lnTo>
                  <a:pt x="212715" y="755650"/>
                </a:lnTo>
                <a:lnTo>
                  <a:pt x="230813" y="751840"/>
                </a:lnTo>
                <a:lnTo>
                  <a:pt x="245608" y="741680"/>
                </a:lnTo>
                <a:lnTo>
                  <a:pt x="255592" y="726440"/>
                </a:lnTo>
                <a:lnTo>
                  <a:pt x="259256" y="708660"/>
                </a:lnTo>
                <a:lnTo>
                  <a:pt x="255592" y="690880"/>
                </a:lnTo>
                <a:lnTo>
                  <a:pt x="245609" y="675640"/>
                </a:lnTo>
                <a:lnTo>
                  <a:pt x="230813" y="665480"/>
                </a:lnTo>
                <a:lnTo>
                  <a:pt x="212715" y="661670"/>
                </a:lnTo>
                <a:lnTo>
                  <a:pt x="279661" y="661670"/>
                </a:lnTo>
                <a:lnTo>
                  <a:pt x="289494" y="675640"/>
                </a:lnTo>
                <a:lnTo>
                  <a:pt x="296053" y="708660"/>
                </a:lnTo>
                <a:lnTo>
                  <a:pt x="294231" y="726440"/>
                </a:lnTo>
                <a:lnTo>
                  <a:pt x="289018" y="741680"/>
                </a:lnTo>
                <a:lnTo>
                  <a:pt x="281478" y="755650"/>
                </a:lnTo>
                <a:close/>
              </a:path>
              <a:path w="846454" h="938529">
                <a:moveTo>
                  <a:pt x="702183" y="755650"/>
                </a:moveTo>
                <a:lnTo>
                  <a:pt x="633525" y="755650"/>
                </a:lnTo>
                <a:lnTo>
                  <a:pt x="651624" y="751840"/>
                </a:lnTo>
                <a:lnTo>
                  <a:pt x="666420" y="741680"/>
                </a:lnTo>
                <a:lnTo>
                  <a:pt x="676404" y="726440"/>
                </a:lnTo>
                <a:lnTo>
                  <a:pt x="680067" y="708660"/>
                </a:lnTo>
                <a:lnTo>
                  <a:pt x="676404" y="690880"/>
                </a:lnTo>
                <a:lnTo>
                  <a:pt x="666420" y="675640"/>
                </a:lnTo>
                <a:lnTo>
                  <a:pt x="651624" y="665480"/>
                </a:lnTo>
                <a:lnTo>
                  <a:pt x="633525" y="661670"/>
                </a:lnTo>
                <a:lnTo>
                  <a:pt x="701702" y="661670"/>
                </a:lnTo>
                <a:lnTo>
                  <a:pt x="711704" y="679450"/>
                </a:lnTo>
                <a:lnTo>
                  <a:pt x="759044" y="679450"/>
                </a:lnTo>
                <a:lnTo>
                  <a:pt x="747753" y="694690"/>
                </a:lnTo>
                <a:lnTo>
                  <a:pt x="714020" y="730250"/>
                </a:lnTo>
                <a:lnTo>
                  <a:pt x="710222" y="741680"/>
                </a:lnTo>
                <a:lnTo>
                  <a:pt x="704989" y="751840"/>
                </a:lnTo>
                <a:lnTo>
                  <a:pt x="702183" y="755650"/>
                </a:lnTo>
                <a:close/>
              </a:path>
              <a:path w="846454" h="938529">
                <a:moveTo>
                  <a:pt x="561117" y="901700"/>
                </a:moveTo>
                <a:lnTo>
                  <a:pt x="524318" y="901700"/>
                </a:lnTo>
                <a:lnTo>
                  <a:pt x="524318" y="873760"/>
                </a:lnTo>
                <a:lnTo>
                  <a:pt x="516352" y="834390"/>
                </a:lnTo>
                <a:lnTo>
                  <a:pt x="494644" y="802640"/>
                </a:lnTo>
                <a:lnTo>
                  <a:pt x="462473" y="779780"/>
                </a:lnTo>
                <a:lnTo>
                  <a:pt x="423119" y="772160"/>
                </a:lnTo>
                <a:lnTo>
                  <a:pt x="516028" y="772160"/>
                </a:lnTo>
                <a:lnTo>
                  <a:pt x="527818" y="783590"/>
                </a:lnTo>
                <a:lnTo>
                  <a:pt x="539032" y="798830"/>
                </a:lnTo>
                <a:lnTo>
                  <a:pt x="605274" y="798830"/>
                </a:lnTo>
                <a:lnTo>
                  <a:pt x="583876" y="807720"/>
                </a:lnTo>
                <a:lnTo>
                  <a:pt x="556517" y="838200"/>
                </a:lnTo>
                <a:lnTo>
                  <a:pt x="559981" y="855980"/>
                </a:lnTo>
                <a:lnTo>
                  <a:pt x="561098" y="871220"/>
                </a:lnTo>
                <a:lnTo>
                  <a:pt x="561117" y="901700"/>
                </a:lnTo>
                <a:close/>
              </a:path>
              <a:path w="846454" h="938529">
                <a:moveTo>
                  <a:pt x="321921" y="901700"/>
                </a:moveTo>
                <a:lnTo>
                  <a:pt x="285120" y="901700"/>
                </a:lnTo>
                <a:lnTo>
                  <a:pt x="285127" y="871220"/>
                </a:lnTo>
                <a:lnTo>
                  <a:pt x="286240" y="855980"/>
                </a:lnTo>
                <a:lnTo>
                  <a:pt x="289718" y="838200"/>
                </a:lnTo>
                <a:lnTo>
                  <a:pt x="276187" y="819150"/>
                </a:lnTo>
                <a:lnTo>
                  <a:pt x="258218" y="805180"/>
                </a:lnTo>
                <a:lnTo>
                  <a:pt x="236750" y="795020"/>
                </a:lnTo>
                <a:lnTo>
                  <a:pt x="212719" y="792480"/>
                </a:lnTo>
                <a:lnTo>
                  <a:pt x="301283" y="792480"/>
                </a:lnTo>
                <a:lnTo>
                  <a:pt x="307194" y="798830"/>
                </a:lnTo>
                <a:lnTo>
                  <a:pt x="356957" y="798830"/>
                </a:lnTo>
                <a:lnTo>
                  <a:pt x="351595" y="802640"/>
                </a:lnTo>
                <a:lnTo>
                  <a:pt x="329886" y="834390"/>
                </a:lnTo>
                <a:lnTo>
                  <a:pt x="321921" y="873760"/>
                </a:lnTo>
                <a:lnTo>
                  <a:pt x="321921" y="901700"/>
                </a:lnTo>
                <a:close/>
              </a:path>
              <a:path w="846454" h="938529">
                <a:moveTo>
                  <a:pt x="757460" y="901700"/>
                </a:moveTo>
                <a:lnTo>
                  <a:pt x="720661" y="901700"/>
                </a:lnTo>
                <a:lnTo>
                  <a:pt x="720661" y="878840"/>
                </a:lnTo>
                <a:lnTo>
                  <a:pt x="718987" y="862330"/>
                </a:lnTo>
                <a:lnTo>
                  <a:pt x="695139" y="817880"/>
                </a:lnTo>
                <a:lnTo>
                  <a:pt x="659875" y="796290"/>
                </a:lnTo>
                <a:lnTo>
                  <a:pt x="620558" y="792480"/>
                </a:lnTo>
                <a:lnTo>
                  <a:pt x="721128" y="792480"/>
                </a:lnTo>
                <a:lnTo>
                  <a:pt x="739043" y="814070"/>
                </a:lnTo>
                <a:lnTo>
                  <a:pt x="752640" y="844550"/>
                </a:lnTo>
                <a:lnTo>
                  <a:pt x="757460" y="878840"/>
                </a:lnTo>
                <a:lnTo>
                  <a:pt x="757460" y="9017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bg object 149"/>
          <p:cNvSpPr/>
          <p:nvPr/>
        </p:nvSpPr>
        <p:spPr>
          <a:xfrm>
            <a:off x="7501832" y="7543317"/>
            <a:ext cx="83185" cy="33655"/>
          </a:xfrm>
          <a:custGeom>
            <a:avLst/>
            <a:gdLst/>
            <a:ahLst/>
            <a:cxnLst/>
            <a:rect l="l" t="t" r="r" b="b"/>
            <a:pathLst>
              <a:path w="83184" h="33654">
                <a:moveTo>
                  <a:pt x="75547" y="33191"/>
                </a:moveTo>
                <a:lnTo>
                  <a:pt x="7429" y="33191"/>
                </a:lnTo>
                <a:lnTo>
                  <a:pt x="0" y="25761"/>
                </a:lnTo>
                <a:lnTo>
                  <a:pt x="0" y="7429"/>
                </a:lnTo>
                <a:lnTo>
                  <a:pt x="7429" y="0"/>
                </a:lnTo>
                <a:lnTo>
                  <a:pt x="75547" y="0"/>
                </a:lnTo>
                <a:lnTo>
                  <a:pt x="82978" y="7429"/>
                </a:lnTo>
                <a:lnTo>
                  <a:pt x="82978" y="16595"/>
                </a:lnTo>
                <a:lnTo>
                  <a:pt x="82978" y="25761"/>
                </a:lnTo>
                <a:lnTo>
                  <a:pt x="75547" y="331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0" name="bg object 150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7533010" y="7443744"/>
            <a:ext cx="68397" cy="68395"/>
          </a:xfrm>
          <a:prstGeom prst="rect">
            <a:avLst/>
          </a:prstGeom>
        </p:spPr>
      </p:pic>
      <p:pic>
        <p:nvPicPr>
          <p:cNvPr id="151" name="bg object 151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7533011" y="7607687"/>
            <a:ext cx="68397" cy="68397"/>
          </a:xfrm>
          <a:prstGeom prst="rect">
            <a:avLst/>
          </a:prstGeom>
        </p:spPr>
      </p:pic>
      <p:sp>
        <p:nvSpPr>
          <p:cNvPr id="152" name="bg object 152"/>
          <p:cNvSpPr/>
          <p:nvPr/>
        </p:nvSpPr>
        <p:spPr>
          <a:xfrm>
            <a:off x="8265238" y="7543317"/>
            <a:ext cx="83185" cy="33655"/>
          </a:xfrm>
          <a:custGeom>
            <a:avLst/>
            <a:gdLst/>
            <a:ahLst/>
            <a:cxnLst/>
            <a:rect l="l" t="t" r="r" b="b"/>
            <a:pathLst>
              <a:path w="83184" h="33654">
                <a:moveTo>
                  <a:pt x="75547" y="33191"/>
                </a:moveTo>
                <a:lnTo>
                  <a:pt x="7431" y="33191"/>
                </a:lnTo>
                <a:lnTo>
                  <a:pt x="0" y="25761"/>
                </a:lnTo>
                <a:lnTo>
                  <a:pt x="0" y="7429"/>
                </a:lnTo>
                <a:lnTo>
                  <a:pt x="7431" y="0"/>
                </a:lnTo>
                <a:lnTo>
                  <a:pt x="66383" y="0"/>
                </a:lnTo>
                <a:lnTo>
                  <a:pt x="75547" y="0"/>
                </a:lnTo>
                <a:lnTo>
                  <a:pt x="82978" y="7429"/>
                </a:lnTo>
                <a:lnTo>
                  <a:pt x="82978" y="25761"/>
                </a:lnTo>
                <a:lnTo>
                  <a:pt x="75547" y="331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3" name="bg object 153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8248642" y="7443742"/>
            <a:ext cx="68398" cy="68395"/>
          </a:xfrm>
          <a:prstGeom prst="rect">
            <a:avLst/>
          </a:prstGeom>
        </p:spPr>
      </p:pic>
      <p:pic>
        <p:nvPicPr>
          <p:cNvPr id="154" name="bg object 154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8248641" y="7607689"/>
            <a:ext cx="68397" cy="68395"/>
          </a:xfrm>
          <a:prstGeom prst="rect">
            <a:avLst/>
          </a:prstGeom>
        </p:spPr>
      </p:pic>
      <p:sp>
        <p:nvSpPr>
          <p:cNvPr id="155" name="bg object 155"/>
          <p:cNvSpPr/>
          <p:nvPr/>
        </p:nvSpPr>
        <p:spPr>
          <a:xfrm>
            <a:off x="7684413" y="7194805"/>
            <a:ext cx="564515" cy="846455"/>
          </a:xfrm>
          <a:custGeom>
            <a:avLst/>
            <a:gdLst/>
            <a:ahLst/>
            <a:cxnLst/>
            <a:rect l="l" t="t" r="r" b="b"/>
            <a:pathLst>
              <a:path w="564515" h="846454">
                <a:moveTo>
                  <a:pt x="298696" y="780002"/>
                </a:moveTo>
                <a:lnTo>
                  <a:pt x="132738" y="780002"/>
                </a:lnTo>
                <a:lnTo>
                  <a:pt x="113377" y="776083"/>
                </a:lnTo>
                <a:lnTo>
                  <a:pt x="97550" y="765403"/>
                </a:lnTo>
                <a:lnTo>
                  <a:pt x="86869" y="749575"/>
                </a:lnTo>
                <a:lnTo>
                  <a:pt x="82951" y="730214"/>
                </a:lnTo>
                <a:lnTo>
                  <a:pt x="85352" y="714990"/>
                </a:lnTo>
                <a:lnTo>
                  <a:pt x="85372" y="714862"/>
                </a:lnTo>
                <a:lnTo>
                  <a:pt x="92017" y="701662"/>
                </a:lnTo>
                <a:lnTo>
                  <a:pt x="92126" y="701445"/>
                </a:lnTo>
                <a:lnTo>
                  <a:pt x="102445" y="690730"/>
                </a:lnTo>
                <a:lnTo>
                  <a:pt x="115563" y="683484"/>
                </a:lnTo>
                <a:lnTo>
                  <a:pt x="108460" y="628335"/>
                </a:lnTo>
                <a:lnTo>
                  <a:pt x="93425" y="574660"/>
                </a:lnTo>
                <a:lnTo>
                  <a:pt x="70676" y="523110"/>
                </a:lnTo>
                <a:lnTo>
                  <a:pt x="40434" y="474339"/>
                </a:lnTo>
                <a:lnTo>
                  <a:pt x="17251" y="433309"/>
                </a:lnTo>
                <a:lnTo>
                  <a:pt x="3822" y="389470"/>
                </a:lnTo>
                <a:lnTo>
                  <a:pt x="0" y="344386"/>
                </a:lnTo>
                <a:lnTo>
                  <a:pt x="5634" y="299626"/>
                </a:lnTo>
                <a:lnTo>
                  <a:pt x="20577" y="256754"/>
                </a:lnTo>
                <a:lnTo>
                  <a:pt x="44680" y="217337"/>
                </a:lnTo>
                <a:lnTo>
                  <a:pt x="77794" y="182942"/>
                </a:lnTo>
                <a:lnTo>
                  <a:pt x="113147" y="158902"/>
                </a:lnTo>
                <a:lnTo>
                  <a:pt x="151979" y="142469"/>
                </a:lnTo>
                <a:lnTo>
                  <a:pt x="193139" y="133951"/>
                </a:lnTo>
                <a:lnTo>
                  <a:pt x="235479" y="133655"/>
                </a:lnTo>
                <a:lnTo>
                  <a:pt x="250474" y="90533"/>
                </a:lnTo>
                <a:lnTo>
                  <a:pt x="276122" y="53733"/>
                </a:lnTo>
                <a:lnTo>
                  <a:pt x="310552" y="25130"/>
                </a:lnTo>
                <a:lnTo>
                  <a:pt x="351892" y="6594"/>
                </a:lnTo>
                <a:lnTo>
                  <a:pt x="398271" y="0"/>
                </a:lnTo>
                <a:lnTo>
                  <a:pt x="442339" y="5938"/>
                </a:lnTo>
                <a:lnTo>
                  <a:pt x="481968" y="22690"/>
                </a:lnTo>
                <a:lnTo>
                  <a:pt x="495553" y="33191"/>
                </a:lnTo>
                <a:lnTo>
                  <a:pt x="398271" y="33191"/>
                </a:lnTo>
                <a:lnTo>
                  <a:pt x="356351" y="39971"/>
                </a:lnTo>
                <a:lnTo>
                  <a:pt x="319911" y="58841"/>
                </a:lnTo>
                <a:lnTo>
                  <a:pt x="291154" y="87598"/>
                </a:lnTo>
                <a:lnTo>
                  <a:pt x="272284" y="124038"/>
                </a:lnTo>
                <a:lnTo>
                  <a:pt x="265504" y="165957"/>
                </a:lnTo>
                <a:lnTo>
                  <a:pt x="265623" y="166693"/>
                </a:lnTo>
                <a:lnTo>
                  <a:pt x="232323" y="166693"/>
                </a:lnTo>
                <a:lnTo>
                  <a:pt x="161771" y="174185"/>
                </a:lnTo>
                <a:lnTo>
                  <a:pt x="99064" y="208421"/>
                </a:lnTo>
                <a:lnTo>
                  <a:pt x="67046" y="242892"/>
                </a:lnTo>
                <a:lnTo>
                  <a:pt x="45487" y="282815"/>
                </a:lnTo>
                <a:lnTo>
                  <a:pt x="34628" y="325840"/>
                </a:lnTo>
                <a:lnTo>
                  <a:pt x="34456" y="370605"/>
                </a:lnTo>
                <a:lnTo>
                  <a:pt x="45336" y="414264"/>
                </a:lnTo>
                <a:lnTo>
                  <a:pt x="67382" y="454963"/>
                </a:lnTo>
                <a:lnTo>
                  <a:pt x="94084" y="496720"/>
                </a:lnTo>
                <a:lnTo>
                  <a:pt x="115682" y="540501"/>
                </a:lnTo>
                <a:lnTo>
                  <a:pt x="132054" y="585950"/>
                </a:lnTo>
                <a:lnTo>
                  <a:pt x="143080" y="632711"/>
                </a:lnTo>
                <a:lnTo>
                  <a:pt x="148640" y="680427"/>
                </a:lnTo>
                <a:lnTo>
                  <a:pt x="316815" y="680427"/>
                </a:lnTo>
                <a:lnTo>
                  <a:pt x="316391" y="683484"/>
                </a:lnTo>
                <a:lnTo>
                  <a:pt x="316364" y="683677"/>
                </a:lnTo>
                <a:lnTo>
                  <a:pt x="329295" y="690976"/>
                </a:lnTo>
                <a:lnTo>
                  <a:pt x="339457" y="701662"/>
                </a:lnTo>
                <a:lnTo>
                  <a:pt x="345418" y="713619"/>
                </a:lnTo>
                <a:lnTo>
                  <a:pt x="123587" y="713619"/>
                </a:lnTo>
                <a:lnTo>
                  <a:pt x="116142" y="721063"/>
                </a:lnTo>
                <a:lnTo>
                  <a:pt x="116142" y="739365"/>
                </a:lnTo>
                <a:lnTo>
                  <a:pt x="123587" y="746810"/>
                </a:lnTo>
                <a:lnTo>
                  <a:pt x="345124" y="746810"/>
                </a:lnTo>
                <a:lnTo>
                  <a:pt x="344565" y="749575"/>
                </a:lnTo>
                <a:lnTo>
                  <a:pt x="333884" y="765403"/>
                </a:lnTo>
                <a:lnTo>
                  <a:pt x="318057" y="776083"/>
                </a:lnTo>
                <a:lnTo>
                  <a:pt x="298696" y="780002"/>
                </a:lnTo>
                <a:close/>
              </a:path>
              <a:path w="564515" h="846454">
                <a:moveTo>
                  <a:pt x="495261" y="298724"/>
                </a:moveTo>
                <a:lnTo>
                  <a:pt x="398271" y="298724"/>
                </a:lnTo>
                <a:lnTo>
                  <a:pt x="440190" y="291944"/>
                </a:lnTo>
                <a:lnTo>
                  <a:pt x="476630" y="273074"/>
                </a:lnTo>
                <a:lnTo>
                  <a:pt x="505387" y="244317"/>
                </a:lnTo>
                <a:lnTo>
                  <a:pt x="524257" y="207877"/>
                </a:lnTo>
                <a:lnTo>
                  <a:pt x="530874" y="166964"/>
                </a:lnTo>
                <a:lnTo>
                  <a:pt x="530918" y="166693"/>
                </a:lnTo>
                <a:lnTo>
                  <a:pt x="531037" y="165957"/>
                </a:lnTo>
                <a:lnTo>
                  <a:pt x="524257" y="124038"/>
                </a:lnTo>
                <a:lnTo>
                  <a:pt x="505387" y="87598"/>
                </a:lnTo>
                <a:lnTo>
                  <a:pt x="476630" y="58841"/>
                </a:lnTo>
                <a:lnTo>
                  <a:pt x="440190" y="39971"/>
                </a:lnTo>
                <a:lnTo>
                  <a:pt x="398271" y="33191"/>
                </a:lnTo>
                <a:lnTo>
                  <a:pt x="495553" y="33191"/>
                </a:lnTo>
                <a:lnTo>
                  <a:pt x="515566" y="48662"/>
                </a:lnTo>
                <a:lnTo>
                  <a:pt x="541538" y="82260"/>
                </a:lnTo>
                <a:lnTo>
                  <a:pt x="558290" y="121890"/>
                </a:lnTo>
                <a:lnTo>
                  <a:pt x="564229" y="165957"/>
                </a:lnTo>
                <a:lnTo>
                  <a:pt x="557633" y="212341"/>
                </a:lnTo>
                <a:lnTo>
                  <a:pt x="539094" y="253684"/>
                </a:lnTo>
                <a:lnTo>
                  <a:pt x="510486" y="288115"/>
                </a:lnTo>
                <a:lnTo>
                  <a:pt x="495261" y="298724"/>
                </a:lnTo>
                <a:close/>
              </a:path>
              <a:path w="564515" h="846454">
                <a:moveTo>
                  <a:pt x="316815" y="680427"/>
                </a:moveTo>
                <a:lnTo>
                  <a:pt x="283313" y="680427"/>
                </a:lnTo>
                <a:lnTo>
                  <a:pt x="289378" y="632711"/>
                </a:lnTo>
                <a:lnTo>
                  <a:pt x="289497" y="631771"/>
                </a:lnTo>
                <a:lnTo>
                  <a:pt x="300814" y="584495"/>
                </a:lnTo>
                <a:lnTo>
                  <a:pt x="317141" y="538960"/>
                </a:lnTo>
                <a:lnTo>
                  <a:pt x="338357" y="495525"/>
                </a:lnTo>
                <a:lnTo>
                  <a:pt x="364342" y="454550"/>
                </a:lnTo>
                <a:lnTo>
                  <a:pt x="380744" y="426531"/>
                </a:lnTo>
                <a:lnTo>
                  <a:pt x="391872" y="396167"/>
                </a:lnTo>
                <a:lnTo>
                  <a:pt x="397528" y="364334"/>
                </a:lnTo>
                <a:lnTo>
                  <a:pt x="397514" y="331905"/>
                </a:lnTo>
                <a:lnTo>
                  <a:pt x="353737" y="325840"/>
                </a:lnTo>
                <a:lnTo>
                  <a:pt x="314368" y="309095"/>
                </a:lnTo>
                <a:lnTo>
                  <a:pt x="280974" y="283241"/>
                </a:lnTo>
                <a:lnTo>
                  <a:pt x="255123" y="249844"/>
                </a:lnTo>
                <a:lnTo>
                  <a:pt x="238384" y="210472"/>
                </a:lnTo>
                <a:lnTo>
                  <a:pt x="232360" y="166964"/>
                </a:lnTo>
                <a:lnTo>
                  <a:pt x="232323" y="166693"/>
                </a:lnTo>
                <a:lnTo>
                  <a:pt x="265623" y="166693"/>
                </a:lnTo>
                <a:lnTo>
                  <a:pt x="272284" y="207877"/>
                </a:lnTo>
                <a:lnTo>
                  <a:pt x="291154" y="244317"/>
                </a:lnTo>
                <a:lnTo>
                  <a:pt x="319911" y="273074"/>
                </a:lnTo>
                <a:lnTo>
                  <a:pt x="356351" y="291944"/>
                </a:lnTo>
                <a:lnTo>
                  <a:pt x="398271" y="298724"/>
                </a:lnTo>
                <a:lnTo>
                  <a:pt x="495261" y="298724"/>
                </a:lnTo>
                <a:lnTo>
                  <a:pt x="473681" y="313762"/>
                </a:lnTo>
                <a:lnTo>
                  <a:pt x="430551" y="328752"/>
                </a:lnTo>
                <a:lnTo>
                  <a:pt x="430588" y="367112"/>
                </a:lnTo>
                <a:lnTo>
                  <a:pt x="423909" y="404772"/>
                </a:lnTo>
                <a:lnTo>
                  <a:pt x="410750" y="440696"/>
                </a:lnTo>
                <a:lnTo>
                  <a:pt x="391345" y="473848"/>
                </a:lnTo>
                <a:lnTo>
                  <a:pt x="361904" y="521765"/>
                </a:lnTo>
                <a:lnTo>
                  <a:pt x="339447" y="573147"/>
                </a:lnTo>
                <a:lnTo>
                  <a:pt x="324193" y="627336"/>
                </a:lnTo>
                <a:lnTo>
                  <a:pt x="316815" y="680427"/>
                </a:lnTo>
                <a:close/>
              </a:path>
              <a:path w="564515" h="846454">
                <a:moveTo>
                  <a:pt x="232313" y="680427"/>
                </a:moveTo>
                <a:lnTo>
                  <a:pt x="199121" y="680427"/>
                </a:lnTo>
                <a:lnTo>
                  <a:pt x="199121" y="512368"/>
                </a:lnTo>
                <a:lnTo>
                  <a:pt x="179277" y="503549"/>
                </a:lnTo>
                <a:lnTo>
                  <a:pt x="163503" y="489034"/>
                </a:lnTo>
                <a:lnTo>
                  <a:pt x="153091" y="470116"/>
                </a:lnTo>
                <a:lnTo>
                  <a:pt x="149334" y="448086"/>
                </a:lnTo>
                <a:lnTo>
                  <a:pt x="154559" y="422271"/>
                </a:lnTo>
                <a:lnTo>
                  <a:pt x="168799" y="401168"/>
                </a:lnTo>
                <a:lnTo>
                  <a:pt x="189902" y="386928"/>
                </a:lnTo>
                <a:lnTo>
                  <a:pt x="215717" y="381703"/>
                </a:lnTo>
                <a:lnTo>
                  <a:pt x="241532" y="386928"/>
                </a:lnTo>
                <a:lnTo>
                  <a:pt x="262635" y="401168"/>
                </a:lnTo>
                <a:lnTo>
                  <a:pt x="271897" y="414894"/>
                </a:lnTo>
                <a:lnTo>
                  <a:pt x="215717" y="414894"/>
                </a:lnTo>
                <a:lnTo>
                  <a:pt x="202810" y="417507"/>
                </a:lnTo>
                <a:lnTo>
                  <a:pt x="192258" y="424627"/>
                </a:lnTo>
                <a:lnTo>
                  <a:pt x="185138" y="435179"/>
                </a:lnTo>
                <a:lnTo>
                  <a:pt x="182525" y="448086"/>
                </a:lnTo>
                <a:lnTo>
                  <a:pt x="185138" y="460993"/>
                </a:lnTo>
                <a:lnTo>
                  <a:pt x="192258" y="471545"/>
                </a:lnTo>
                <a:lnTo>
                  <a:pt x="202810" y="478665"/>
                </a:lnTo>
                <a:lnTo>
                  <a:pt x="215717" y="481278"/>
                </a:lnTo>
                <a:lnTo>
                  <a:pt x="272200" y="481278"/>
                </a:lnTo>
                <a:lnTo>
                  <a:pt x="267931" y="489034"/>
                </a:lnTo>
                <a:lnTo>
                  <a:pt x="252158" y="503549"/>
                </a:lnTo>
                <a:lnTo>
                  <a:pt x="232313" y="512368"/>
                </a:lnTo>
                <a:lnTo>
                  <a:pt x="232313" y="680427"/>
                </a:lnTo>
                <a:close/>
              </a:path>
              <a:path w="564515" h="846454">
                <a:moveTo>
                  <a:pt x="272200" y="481278"/>
                </a:moveTo>
                <a:lnTo>
                  <a:pt x="215717" y="481278"/>
                </a:lnTo>
                <a:lnTo>
                  <a:pt x="228624" y="478665"/>
                </a:lnTo>
                <a:lnTo>
                  <a:pt x="239176" y="471545"/>
                </a:lnTo>
                <a:lnTo>
                  <a:pt x="246296" y="460993"/>
                </a:lnTo>
                <a:lnTo>
                  <a:pt x="248909" y="448086"/>
                </a:lnTo>
                <a:lnTo>
                  <a:pt x="246296" y="435179"/>
                </a:lnTo>
                <a:lnTo>
                  <a:pt x="239176" y="424627"/>
                </a:lnTo>
                <a:lnTo>
                  <a:pt x="228624" y="417507"/>
                </a:lnTo>
                <a:lnTo>
                  <a:pt x="215717" y="414894"/>
                </a:lnTo>
                <a:lnTo>
                  <a:pt x="271897" y="414894"/>
                </a:lnTo>
                <a:lnTo>
                  <a:pt x="276875" y="422271"/>
                </a:lnTo>
                <a:lnTo>
                  <a:pt x="282100" y="448086"/>
                </a:lnTo>
                <a:lnTo>
                  <a:pt x="278343" y="470116"/>
                </a:lnTo>
                <a:lnTo>
                  <a:pt x="272200" y="481278"/>
                </a:lnTo>
                <a:close/>
              </a:path>
              <a:path w="564515" h="846454">
                <a:moveTo>
                  <a:pt x="345124" y="746810"/>
                </a:moveTo>
                <a:lnTo>
                  <a:pt x="307847" y="746810"/>
                </a:lnTo>
                <a:lnTo>
                  <a:pt x="315292" y="739365"/>
                </a:lnTo>
                <a:lnTo>
                  <a:pt x="315187" y="721063"/>
                </a:lnTo>
                <a:lnTo>
                  <a:pt x="308014" y="713806"/>
                </a:lnTo>
                <a:lnTo>
                  <a:pt x="298136" y="713619"/>
                </a:lnTo>
                <a:lnTo>
                  <a:pt x="345418" y="713619"/>
                </a:lnTo>
                <a:lnTo>
                  <a:pt x="346038" y="714862"/>
                </a:lnTo>
                <a:lnTo>
                  <a:pt x="346102" y="714990"/>
                </a:lnTo>
                <a:lnTo>
                  <a:pt x="348483" y="730214"/>
                </a:lnTo>
                <a:lnTo>
                  <a:pt x="345124" y="746810"/>
                </a:lnTo>
                <a:close/>
              </a:path>
              <a:path w="564515" h="846454">
                <a:moveTo>
                  <a:pt x="215717" y="846385"/>
                </a:moveTo>
                <a:lnTo>
                  <a:pt x="187191" y="841332"/>
                </a:lnTo>
                <a:lnTo>
                  <a:pt x="162926" y="827380"/>
                </a:lnTo>
                <a:lnTo>
                  <a:pt x="144730" y="806334"/>
                </a:lnTo>
                <a:lnTo>
                  <a:pt x="134408" y="780002"/>
                </a:lnTo>
                <a:lnTo>
                  <a:pt x="168774" y="780002"/>
                </a:lnTo>
                <a:lnTo>
                  <a:pt x="175956" y="793338"/>
                </a:lnTo>
                <a:lnTo>
                  <a:pt x="186701" y="803842"/>
                </a:lnTo>
                <a:lnTo>
                  <a:pt x="200218" y="810724"/>
                </a:lnTo>
                <a:lnTo>
                  <a:pt x="215717" y="813193"/>
                </a:lnTo>
                <a:lnTo>
                  <a:pt x="280774" y="813193"/>
                </a:lnTo>
                <a:lnTo>
                  <a:pt x="268508" y="827380"/>
                </a:lnTo>
                <a:lnTo>
                  <a:pt x="244243" y="841332"/>
                </a:lnTo>
                <a:lnTo>
                  <a:pt x="215717" y="846385"/>
                </a:lnTo>
                <a:close/>
              </a:path>
              <a:path w="564515" h="846454">
                <a:moveTo>
                  <a:pt x="280774" y="813193"/>
                </a:moveTo>
                <a:lnTo>
                  <a:pt x="215717" y="813193"/>
                </a:lnTo>
                <a:lnTo>
                  <a:pt x="231216" y="810724"/>
                </a:lnTo>
                <a:lnTo>
                  <a:pt x="244734" y="803842"/>
                </a:lnTo>
                <a:lnTo>
                  <a:pt x="255478" y="793338"/>
                </a:lnTo>
                <a:lnTo>
                  <a:pt x="262660" y="780002"/>
                </a:lnTo>
                <a:lnTo>
                  <a:pt x="297026" y="780002"/>
                </a:lnTo>
                <a:lnTo>
                  <a:pt x="286704" y="806334"/>
                </a:lnTo>
                <a:lnTo>
                  <a:pt x="280774" y="8131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6" name="bg object 156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8003853" y="7300604"/>
            <a:ext cx="157660" cy="120318"/>
          </a:xfrm>
          <a:prstGeom prst="rect">
            <a:avLst/>
          </a:prstGeom>
        </p:spPr>
      </p:pic>
      <p:pic>
        <p:nvPicPr>
          <p:cNvPr id="157" name="bg object 157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6566137" y="7489253"/>
            <a:ext cx="108014" cy="108014"/>
          </a:xfrm>
          <a:prstGeom prst="rect">
            <a:avLst/>
          </a:prstGeom>
        </p:spPr>
      </p:pic>
      <p:pic>
        <p:nvPicPr>
          <p:cNvPr id="158" name="bg object 158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6566137" y="7777291"/>
            <a:ext cx="108014" cy="108014"/>
          </a:xfrm>
          <a:prstGeom prst="rect">
            <a:avLst/>
          </a:prstGeom>
        </p:spPr>
      </p:pic>
      <p:pic>
        <p:nvPicPr>
          <p:cNvPr id="159" name="bg object 159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6566137" y="7633272"/>
            <a:ext cx="108014" cy="108014"/>
          </a:xfrm>
          <a:prstGeom prst="rect">
            <a:avLst/>
          </a:prstGeom>
        </p:spPr>
      </p:pic>
      <p:sp>
        <p:nvSpPr>
          <p:cNvPr id="160" name="bg object 160"/>
          <p:cNvSpPr/>
          <p:nvPr/>
        </p:nvSpPr>
        <p:spPr>
          <a:xfrm>
            <a:off x="6422110" y="7158913"/>
            <a:ext cx="846455" cy="914400"/>
          </a:xfrm>
          <a:custGeom>
            <a:avLst/>
            <a:gdLst/>
            <a:ahLst/>
            <a:cxnLst/>
            <a:rect l="l" t="t" r="r" b="b"/>
            <a:pathLst>
              <a:path w="846454" h="914400">
                <a:moveTo>
                  <a:pt x="378053" y="702094"/>
                </a:moveTo>
                <a:lnTo>
                  <a:pt x="376631" y="695083"/>
                </a:lnTo>
                <a:lnTo>
                  <a:pt x="372783" y="689368"/>
                </a:lnTo>
                <a:lnTo>
                  <a:pt x="367055" y="685507"/>
                </a:lnTo>
                <a:lnTo>
                  <a:pt x="360045" y="684098"/>
                </a:lnTo>
                <a:lnTo>
                  <a:pt x="306044" y="684098"/>
                </a:lnTo>
                <a:lnTo>
                  <a:pt x="299034" y="685507"/>
                </a:lnTo>
                <a:lnTo>
                  <a:pt x="293306" y="689368"/>
                </a:lnTo>
                <a:lnTo>
                  <a:pt x="289458" y="695083"/>
                </a:lnTo>
                <a:lnTo>
                  <a:pt x="288036" y="702094"/>
                </a:lnTo>
                <a:lnTo>
                  <a:pt x="289458" y="709104"/>
                </a:lnTo>
                <a:lnTo>
                  <a:pt x="293306" y="714819"/>
                </a:lnTo>
                <a:lnTo>
                  <a:pt x="299034" y="718680"/>
                </a:lnTo>
                <a:lnTo>
                  <a:pt x="306044" y="720102"/>
                </a:lnTo>
                <a:lnTo>
                  <a:pt x="360045" y="720102"/>
                </a:lnTo>
                <a:lnTo>
                  <a:pt x="367055" y="718680"/>
                </a:lnTo>
                <a:lnTo>
                  <a:pt x="372783" y="714819"/>
                </a:lnTo>
                <a:lnTo>
                  <a:pt x="376631" y="709104"/>
                </a:lnTo>
                <a:lnTo>
                  <a:pt x="378053" y="702094"/>
                </a:lnTo>
                <a:close/>
              </a:path>
              <a:path w="846454" h="914400">
                <a:moveTo>
                  <a:pt x="378053" y="558076"/>
                </a:moveTo>
                <a:lnTo>
                  <a:pt x="376631" y="551065"/>
                </a:lnTo>
                <a:lnTo>
                  <a:pt x="372783" y="545350"/>
                </a:lnTo>
                <a:lnTo>
                  <a:pt x="367055" y="541489"/>
                </a:lnTo>
                <a:lnTo>
                  <a:pt x="360045" y="540080"/>
                </a:lnTo>
                <a:lnTo>
                  <a:pt x="306044" y="540080"/>
                </a:lnTo>
                <a:lnTo>
                  <a:pt x="299034" y="541489"/>
                </a:lnTo>
                <a:lnTo>
                  <a:pt x="293306" y="545350"/>
                </a:lnTo>
                <a:lnTo>
                  <a:pt x="289458" y="551065"/>
                </a:lnTo>
                <a:lnTo>
                  <a:pt x="288036" y="558076"/>
                </a:lnTo>
                <a:lnTo>
                  <a:pt x="289458" y="565086"/>
                </a:lnTo>
                <a:lnTo>
                  <a:pt x="293306" y="570801"/>
                </a:lnTo>
                <a:lnTo>
                  <a:pt x="299034" y="574662"/>
                </a:lnTo>
                <a:lnTo>
                  <a:pt x="306044" y="576084"/>
                </a:lnTo>
                <a:lnTo>
                  <a:pt x="360045" y="576084"/>
                </a:lnTo>
                <a:lnTo>
                  <a:pt x="367055" y="574662"/>
                </a:lnTo>
                <a:lnTo>
                  <a:pt x="372783" y="570801"/>
                </a:lnTo>
                <a:lnTo>
                  <a:pt x="376631" y="565086"/>
                </a:lnTo>
                <a:lnTo>
                  <a:pt x="378053" y="558076"/>
                </a:lnTo>
                <a:close/>
              </a:path>
              <a:path w="846454" h="914400">
                <a:moveTo>
                  <a:pt x="378053" y="414058"/>
                </a:moveTo>
                <a:lnTo>
                  <a:pt x="376631" y="407047"/>
                </a:lnTo>
                <a:lnTo>
                  <a:pt x="372783" y="401332"/>
                </a:lnTo>
                <a:lnTo>
                  <a:pt x="367055" y="397471"/>
                </a:lnTo>
                <a:lnTo>
                  <a:pt x="360045" y="396049"/>
                </a:lnTo>
                <a:lnTo>
                  <a:pt x="306044" y="396049"/>
                </a:lnTo>
                <a:lnTo>
                  <a:pt x="299034" y="397471"/>
                </a:lnTo>
                <a:lnTo>
                  <a:pt x="293306" y="401332"/>
                </a:lnTo>
                <a:lnTo>
                  <a:pt x="289458" y="407047"/>
                </a:lnTo>
                <a:lnTo>
                  <a:pt x="288036" y="414058"/>
                </a:lnTo>
                <a:lnTo>
                  <a:pt x="289458" y="421068"/>
                </a:lnTo>
                <a:lnTo>
                  <a:pt x="293306" y="426783"/>
                </a:lnTo>
                <a:lnTo>
                  <a:pt x="299034" y="430644"/>
                </a:lnTo>
                <a:lnTo>
                  <a:pt x="306044" y="432054"/>
                </a:lnTo>
                <a:lnTo>
                  <a:pt x="360045" y="432054"/>
                </a:lnTo>
                <a:lnTo>
                  <a:pt x="367055" y="430644"/>
                </a:lnTo>
                <a:lnTo>
                  <a:pt x="372783" y="426783"/>
                </a:lnTo>
                <a:lnTo>
                  <a:pt x="376631" y="421068"/>
                </a:lnTo>
                <a:lnTo>
                  <a:pt x="378053" y="414058"/>
                </a:lnTo>
                <a:close/>
              </a:path>
              <a:path w="846454" h="914400">
                <a:moveTo>
                  <a:pt x="468058" y="630085"/>
                </a:moveTo>
                <a:lnTo>
                  <a:pt x="466648" y="623074"/>
                </a:lnTo>
                <a:lnTo>
                  <a:pt x="462788" y="617359"/>
                </a:lnTo>
                <a:lnTo>
                  <a:pt x="457073" y="613498"/>
                </a:lnTo>
                <a:lnTo>
                  <a:pt x="450062" y="612089"/>
                </a:lnTo>
                <a:lnTo>
                  <a:pt x="306044" y="612089"/>
                </a:lnTo>
                <a:lnTo>
                  <a:pt x="299034" y="613498"/>
                </a:lnTo>
                <a:lnTo>
                  <a:pt x="293306" y="617359"/>
                </a:lnTo>
                <a:lnTo>
                  <a:pt x="289458" y="623074"/>
                </a:lnTo>
                <a:lnTo>
                  <a:pt x="288036" y="630085"/>
                </a:lnTo>
                <a:lnTo>
                  <a:pt x="289458" y="637095"/>
                </a:lnTo>
                <a:lnTo>
                  <a:pt x="293306" y="642810"/>
                </a:lnTo>
                <a:lnTo>
                  <a:pt x="299034" y="646671"/>
                </a:lnTo>
                <a:lnTo>
                  <a:pt x="306044" y="648093"/>
                </a:lnTo>
                <a:lnTo>
                  <a:pt x="450062" y="648093"/>
                </a:lnTo>
                <a:lnTo>
                  <a:pt x="457073" y="646671"/>
                </a:lnTo>
                <a:lnTo>
                  <a:pt x="462788" y="642810"/>
                </a:lnTo>
                <a:lnTo>
                  <a:pt x="466648" y="637095"/>
                </a:lnTo>
                <a:lnTo>
                  <a:pt x="468058" y="630085"/>
                </a:lnTo>
                <a:close/>
              </a:path>
              <a:path w="846454" h="914400">
                <a:moveTo>
                  <a:pt x="540067" y="486067"/>
                </a:moveTo>
                <a:lnTo>
                  <a:pt x="538657" y="479056"/>
                </a:lnTo>
                <a:lnTo>
                  <a:pt x="534797" y="473341"/>
                </a:lnTo>
                <a:lnTo>
                  <a:pt x="529082" y="469480"/>
                </a:lnTo>
                <a:lnTo>
                  <a:pt x="522071" y="468058"/>
                </a:lnTo>
                <a:lnTo>
                  <a:pt x="306044" y="468058"/>
                </a:lnTo>
                <a:lnTo>
                  <a:pt x="299034" y="469480"/>
                </a:lnTo>
                <a:lnTo>
                  <a:pt x="293306" y="473341"/>
                </a:lnTo>
                <a:lnTo>
                  <a:pt x="289458" y="479056"/>
                </a:lnTo>
                <a:lnTo>
                  <a:pt x="288036" y="486067"/>
                </a:lnTo>
                <a:lnTo>
                  <a:pt x="289458" y="493077"/>
                </a:lnTo>
                <a:lnTo>
                  <a:pt x="293306" y="498792"/>
                </a:lnTo>
                <a:lnTo>
                  <a:pt x="299034" y="502653"/>
                </a:lnTo>
                <a:lnTo>
                  <a:pt x="306044" y="504063"/>
                </a:lnTo>
                <a:lnTo>
                  <a:pt x="522071" y="504063"/>
                </a:lnTo>
                <a:lnTo>
                  <a:pt x="529082" y="502653"/>
                </a:lnTo>
                <a:lnTo>
                  <a:pt x="534797" y="498792"/>
                </a:lnTo>
                <a:lnTo>
                  <a:pt x="538657" y="493077"/>
                </a:lnTo>
                <a:lnTo>
                  <a:pt x="540067" y="486067"/>
                </a:lnTo>
                <a:close/>
              </a:path>
              <a:path w="846454" h="914400">
                <a:moveTo>
                  <a:pt x="540067" y="342049"/>
                </a:moveTo>
                <a:lnTo>
                  <a:pt x="538657" y="335038"/>
                </a:lnTo>
                <a:lnTo>
                  <a:pt x="534797" y="329323"/>
                </a:lnTo>
                <a:lnTo>
                  <a:pt x="529082" y="325462"/>
                </a:lnTo>
                <a:lnTo>
                  <a:pt x="522071" y="324040"/>
                </a:lnTo>
                <a:lnTo>
                  <a:pt x="306044" y="324040"/>
                </a:lnTo>
                <a:lnTo>
                  <a:pt x="299034" y="325462"/>
                </a:lnTo>
                <a:lnTo>
                  <a:pt x="293306" y="329323"/>
                </a:lnTo>
                <a:lnTo>
                  <a:pt x="289458" y="335038"/>
                </a:lnTo>
                <a:lnTo>
                  <a:pt x="288036" y="342049"/>
                </a:lnTo>
                <a:lnTo>
                  <a:pt x="289458" y="349059"/>
                </a:lnTo>
                <a:lnTo>
                  <a:pt x="293306" y="354774"/>
                </a:lnTo>
                <a:lnTo>
                  <a:pt x="299034" y="358635"/>
                </a:lnTo>
                <a:lnTo>
                  <a:pt x="306044" y="360045"/>
                </a:lnTo>
                <a:lnTo>
                  <a:pt x="522071" y="360045"/>
                </a:lnTo>
                <a:lnTo>
                  <a:pt x="529082" y="358635"/>
                </a:lnTo>
                <a:lnTo>
                  <a:pt x="534797" y="354774"/>
                </a:lnTo>
                <a:lnTo>
                  <a:pt x="538657" y="349059"/>
                </a:lnTo>
                <a:lnTo>
                  <a:pt x="540067" y="342049"/>
                </a:lnTo>
                <a:close/>
              </a:path>
              <a:path w="846454" h="914400">
                <a:moveTo>
                  <a:pt x="846112" y="738098"/>
                </a:moveTo>
                <a:lnTo>
                  <a:pt x="840422" y="693102"/>
                </a:lnTo>
                <a:lnTo>
                  <a:pt x="824293" y="652259"/>
                </a:lnTo>
                <a:lnTo>
                  <a:pt x="810107" y="632345"/>
                </a:lnTo>
                <a:lnTo>
                  <a:pt x="810107" y="738098"/>
                </a:lnTo>
                <a:lnTo>
                  <a:pt x="802754" y="783577"/>
                </a:lnTo>
                <a:lnTo>
                  <a:pt x="782281" y="823099"/>
                </a:lnTo>
                <a:lnTo>
                  <a:pt x="751090" y="854290"/>
                </a:lnTo>
                <a:lnTo>
                  <a:pt x="711555" y="874763"/>
                </a:lnTo>
                <a:lnTo>
                  <a:pt x="666089" y="882116"/>
                </a:lnTo>
                <a:lnTo>
                  <a:pt x="620610" y="874763"/>
                </a:lnTo>
                <a:lnTo>
                  <a:pt x="581088" y="854290"/>
                </a:lnTo>
                <a:lnTo>
                  <a:pt x="558190" y="831392"/>
                </a:lnTo>
                <a:lnTo>
                  <a:pt x="558190" y="882116"/>
                </a:lnTo>
                <a:lnTo>
                  <a:pt x="54013" y="882116"/>
                </a:lnTo>
                <a:lnTo>
                  <a:pt x="47002" y="880706"/>
                </a:lnTo>
                <a:lnTo>
                  <a:pt x="41287" y="876846"/>
                </a:lnTo>
                <a:lnTo>
                  <a:pt x="37426" y="871118"/>
                </a:lnTo>
                <a:lnTo>
                  <a:pt x="36004" y="864120"/>
                </a:lnTo>
                <a:lnTo>
                  <a:pt x="36004" y="180022"/>
                </a:lnTo>
                <a:lnTo>
                  <a:pt x="37426" y="173024"/>
                </a:lnTo>
                <a:lnTo>
                  <a:pt x="41287" y="167297"/>
                </a:lnTo>
                <a:lnTo>
                  <a:pt x="47002" y="163436"/>
                </a:lnTo>
                <a:lnTo>
                  <a:pt x="54013" y="162026"/>
                </a:lnTo>
                <a:lnTo>
                  <a:pt x="162026" y="162026"/>
                </a:lnTo>
                <a:lnTo>
                  <a:pt x="162026" y="198031"/>
                </a:lnTo>
                <a:lnTo>
                  <a:pt x="90017" y="198031"/>
                </a:lnTo>
                <a:lnTo>
                  <a:pt x="83007" y="199440"/>
                </a:lnTo>
                <a:lnTo>
                  <a:pt x="77279" y="203301"/>
                </a:lnTo>
                <a:lnTo>
                  <a:pt x="73431" y="209029"/>
                </a:lnTo>
                <a:lnTo>
                  <a:pt x="72009" y="216027"/>
                </a:lnTo>
                <a:lnTo>
                  <a:pt x="72085" y="823099"/>
                </a:lnTo>
                <a:lnTo>
                  <a:pt x="73431" y="829716"/>
                </a:lnTo>
                <a:lnTo>
                  <a:pt x="77279" y="835444"/>
                </a:lnTo>
                <a:lnTo>
                  <a:pt x="83007" y="839304"/>
                </a:lnTo>
                <a:lnTo>
                  <a:pt x="90017" y="840714"/>
                </a:lnTo>
                <a:lnTo>
                  <a:pt x="518261" y="840714"/>
                </a:lnTo>
                <a:lnTo>
                  <a:pt x="526986" y="852233"/>
                </a:lnTo>
                <a:lnTo>
                  <a:pt x="536587" y="863015"/>
                </a:lnTo>
                <a:lnTo>
                  <a:pt x="547001" y="872998"/>
                </a:lnTo>
                <a:lnTo>
                  <a:pt x="558190" y="882116"/>
                </a:lnTo>
                <a:lnTo>
                  <a:pt x="558190" y="831392"/>
                </a:lnTo>
                <a:lnTo>
                  <a:pt x="549897" y="823099"/>
                </a:lnTo>
                <a:lnTo>
                  <a:pt x="540372" y="804710"/>
                </a:lnTo>
                <a:lnTo>
                  <a:pt x="529424" y="783577"/>
                </a:lnTo>
                <a:lnTo>
                  <a:pt x="522071" y="738098"/>
                </a:lnTo>
                <a:lnTo>
                  <a:pt x="529424" y="692632"/>
                </a:lnTo>
                <a:lnTo>
                  <a:pt x="549897" y="653097"/>
                </a:lnTo>
                <a:lnTo>
                  <a:pt x="581088" y="621906"/>
                </a:lnTo>
                <a:lnTo>
                  <a:pt x="620610" y="601433"/>
                </a:lnTo>
                <a:lnTo>
                  <a:pt x="666089" y="594080"/>
                </a:lnTo>
                <a:lnTo>
                  <a:pt x="711555" y="601433"/>
                </a:lnTo>
                <a:lnTo>
                  <a:pt x="751090" y="621906"/>
                </a:lnTo>
                <a:lnTo>
                  <a:pt x="782281" y="653097"/>
                </a:lnTo>
                <a:lnTo>
                  <a:pt x="802754" y="692632"/>
                </a:lnTo>
                <a:lnTo>
                  <a:pt x="810107" y="738098"/>
                </a:lnTo>
                <a:lnTo>
                  <a:pt x="810107" y="632345"/>
                </a:lnTo>
                <a:lnTo>
                  <a:pt x="772668" y="594080"/>
                </a:lnTo>
                <a:lnTo>
                  <a:pt x="727633" y="568921"/>
                </a:lnTo>
                <a:lnTo>
                  <a:pt x="684085" y="558977"/>
                </a:lnTo>
                <a:lnTo>
                  <a:pt x="684085" y="180022"/>
                </a:lnTo>
                <a:lnTo>
                  <a:pt x="668261" y="141859"/>
                </a:lnTo>
                <a:lnTo>
                  <a:pt x="648081" y="129667"/>
                </a:lnTo>
                <a:lnTo>
                  <a:pt x="648081" y="180022"/>
                </a:lnTo>
                <a:lnTo>
                  <a:pt x="648081" y="558977"/>
                </a:lnTo>
                <a:lnTo>
                  <a:pt x="638848" y="560133"/>
                </a:lnTo>
                <a:lnTo>
                  <a:pt x="629754" y="561771"/>
                </a:lnTo>
                <a:lnTo>
                  <a:pt x="620839" y="563841"/>
                </a:lnTo>
                <a:lnTo>
                  <a:pt x="612076" y="566356"/>
                </a:lnTo>
                <a:lnTo>
                  <a:pt x="612076" y="234035"/>
                </a:lnTo>
                <a:lnTo>
                  <a:pt x="612076" y="216027"/>
                </a:lnTo>
                <a:lnTo>
                  <a:pt x="610666" y="209029"/>
                </a:lnTo>
                <a:lnTo>
                  <a:pt x="606806" y="203301"/>
                </a:lnTo>
                <a:lnTo>
                  <a:pt x="601091" y="199440"/>
                </a:lnTo>
                <a:lnTo>
                  <a:pt x="594080" y="198031"/>
                </a:lnTo>
                <a:lnTo>
                  <a:pt x="576072" y="198031"/>
                </a:lnTo>
                <a:lnTo>
                  <a:pt x="576072" y="234035"/>
                </a:lnTo>
                <a:lnTo>
                  <a:pt x="576072" y="582244"/>
                </a:lnTo>
                <a:lnTo>
                  <a:pt x="534835" y="614946"/>
                </a:lnTo>
                <a:lnTo>
                  <a:pt x="505625" y="656564"/>
                </a:lnTo>
                <a:lnTo>
                  <a:pt x="489331" y="704075"/>
                </a:lnTo>
                <a:lnTo>
                  <a:pt x="486778" y="754456"/>
                </a:lnTo>
                <a:lnTo>
                  <a:pt x="498843" y="804710"/>
                </a:lnTo>
                <a:lnTo>
                  <a:pt x="108013" y="804710"/>
                </a:lnTo>
                <a:lnTo>
                  <a:pt x="108013" y="234035"/>
                </a:lnTo>
                <a:lnTo>
                  <a:pt x="576072" y="234035"/>
                </a:lnTo>
                <a:lnTo>
                  <a:pt x="576072" y="198031"/>
                </a:lnTo>
                <a:lnTo>
                  <a:pt x="522071" y="198031"/>
                </a:lnTo>
                <a:lnTo>
                  <a:pt x="522071" y="162026"/>
                </a:lnTo>
                <a:lnTo>
                  <a:pt x="630085" y="162026"/>
                </a:lnTo>
                <a:lnTo>
                  <a:pt x="637082" y="163436"/>
                </a:lnTo>
                <a:lnTo>
                  <a:pt x="642810" y="167297"/>
                </a:lnTo>
                <a:lnTo>
                  <a:pt x="646671" y="173024"/>
                </a:lnTo>
                <a:lnTo>
                  <a:pt x="648081" y="180022"/>
                </a:lnTo>
                <a:lnTo>
                  <a:pt x="648081" y="129667"/>
                </a:lnTo>
                <a:lnTo>
                  <a:pt x="630085" y="126022"/>
                </a:lnTo>
                <a:lnTo>
                  <a:pt x="522071" y="126022"/>
                </a:lnTo>
                <a:lnTo>
                  <a:pt x="522071" y="108013"/>
                </a:lnTo>
                <a:lnTo>
                  <a:pt x="520649" y="101015"/>
                </a:lnTo>
                <a:lnTo>
                  <a:pt x="516801" y="95288"/>
                </a:lnTo>
                <a:lnTo>
                  <a:pt x="511073" y="91427"/>
                </a:lnTo>
                <a:lnTo>
                  <a:pt x="504063" y="90017"/>
                </a:lnTo>
                <a:lnTo>
                  <a:pt x="486067" y="90017"/>
                </a:lnTo>
                <a:lnTo>
                  <a:pt x="486067" y="126022"/>
                </a:lnTo>
                <a:lnTo>
                  <a:pt x="486067" y="198031"/>
                </a:lnTo>
                <a:lnTo>
                  <a:pt x="198031" y="198031"/>
                </a:lnTo>
                <a:lnTo>
                  <a:pt x="198031" y="162026"/>
                </a:lnTo>
                <a:lnTo>
                  <a:pt x="198031" y="126022"/>
                </a:lnTo>
                <a:lnTo>
                  <a:pt x="216027" y="126022"/>
                </a:lnTo>
                <a:lnTo>
                  <a:pt x="223037" y="124599"/>
                </a:lnTo>
                <a:lnTo>
                  <a:pt x="228765" y="120751"/>
                </a:lnTo>
                <a:lnTo>
                  <a:pt x="232613" y="115023"/>
                </a:lnTo>
                <a:lnTo>
                  <a:pt x="234035" y="108013"/>
                </a:lnTo>
                <a:lnTo>
                  <a:pt x="234035" y="72009"/>
                </a:lnTo>
                <a:lnTo>
                  <a:pt x="236867" y="58013"/>
                </a:lnTo>
                <a:lnTo>
                  <a:pt x="244589" y="46570"/>
                </a:lnTo>
                <a:lnTo>
                  <a:pt x="256032" y="38836"/>
                </a:lnTo>
                <a:lnTo>
                  <a:pt x="270040" y="36004"/>
                </a:lnTo>
                <a:lnTo>
                  <a:pt x="414058" y="36004"/>
                </a:lnTo>
                <a:lnTo>
                  <a:pt x="428053" y="38836"/>
                </a:lnTo>
                <a:lnTo>
                  <a:pt x="439508" y="46570"/>
                </a:lnTo>
                <a:lnTo>
                  <a:pt x="447230" y="58013"/>
                </a:lnTo>
                <a:lnTo>
                  <a:pt x="450062" y="72009"/>
                </a:lnTo>
                <a:lnTo>
                  <a:pt x="450062" y="108013"/>
                </a:lnTo>
                <a:lnTo>
                  <a:pt x="451472" y="115023"/>
                </a:lnTo>
                <a:lnTo>
                  <a:pt x="455333" y="120751"/>
                </a:lnTo>
                <a:lnTo>
                  <a:pt x="461060" y="124599"/>
                </a:lnTo>
                <a:lnTo>
                  <a:pt x="468058" y="126022"/>
                </a:lnTo>
                <a:lnTo>
                  <a:pt x="486067" y="126022"/>
                </a:lnTo>
                <a:lnTo>
                  <a:pt x="486067" y="90017"/>
                </a:lnTo>
                <a:lnTo>
                  <a:pt x="486067" y="72009"/>
                </a:lnTo>
                <a:lnTo>
                  <a:pt x="480402" y="44005"/>
                </a:lnTo>
                <a:lnTo>
                  <a:pt x="474992" y="36004"/>
                </a:lnTo>
                <a:lnTo>
                  <a:pt x="464947" y="21120"/>
                </a:lnTo>
                <a:lnTo>
                  <a:pt x="442061" y="5676"/>
                </a:lnTo>
                <a:lnTo>
                  <a:pt x="414058" y="0"/>
                </a:lnTo>
                <a:lnTo>
                  <a:pt x="270040" y="0"/>
                </a:lnTo>
                <a:lnTo>
                  <a:pt x="242036" y="5676"/>
                </a:lnTo>
                <a:lnTo>
                  <a:pt x="219138" y="21120"/>
                </a:lnTo>
                <a:lnTo>
                  <a:pt x="203695" y="44005"/>
                </a:lnTo>
                <a:lnTo>
                  <a:pt x="198031" y="72009"/>
                </a:lnTo>
                <a:lnTo>
                  <a:pt x="198031" y="90017"/>
                </a:lnTo>
                <a:lnTo>
                  <a:pt x="180022" y="90017"/>
                </a:lnTo>
                <a:lnTo>
                  <a:pt x="173024" y="91427"/>
                </a:lnTo>
                <a:lnTo>
                  <a:pt x="167297" y="95288"/>
                </a:lnTo>
                <a:lnTo>
                  <a:pt x="163436" y="101015"/>
                </a:lnTo>
                <a:lnTo>
                  <a:pt x="162026" y="108013"/>
                </a:lnTo>
                <a:lnTo>
                  <a:pt x="162026" y="126022"/>
                </a:lnTo>
                <a:lnTo>
                  <a:pt x="54013" y="126022"/>
                </a:lnTo>
                <a:lnTo>
                  <a:pt x="33007" y="130276"/>
                </a:lnTo>
                <a:lnTo>
                  <a:pt x="15836" y="141859"/>
                </a:lnTo>
                <a:lnTo>
                  <a:pt x="4254" y="159029"/>
                </a:lnTo>
                <a:lnTo>
                  <a:pt x="0" y="180022"/>
                </a:lnTo>
                <a:lnTo>
                  <a:pt x="0" y="864120"/>
                </a:lnTo>
                <a:lnTo>
                  <a:pt x="4254" y="885113"/>
                </a:lnTo>
                <a:lnTo>
                  <a:pt x="15836" y="902284"/>
                </a:lnTo>
                <a:lnTo>
                  <a:pt x="33007" y="913866"/>
                </a:lnTo>
                <a:lnTo>
                  <a:pt x="35623" y="914400"/>
                </a:lnTo>
                <a:lnTo>
                  <a:pt x="693699" y="914400"/>
                </a:lnTo>
                <a:lnTo>
                  <a:pt x="713892" y="911682"/>
                </a:lnTo>
                <a:lnTo>
                  <a:pt x="756881" y="893508"/>
                </a:lnTo>
                <a:lnTo>
                  <a:pt x="771613" y="882116"/>
                </a:lnTo>
                <a:lnTo>
                  <a:pt x="793330" y="865339"/>
                </a:lnTo>
                <a:lnTo>
                  <a:pt x="821499" y="828890"/>
                </a:lnTo>
                <a:lnTo>
                  <a:pt x="839673" y="785901"/>
                </a:lnTo>
                <a:lnTo>
                  <a:pt x="846112" y="7380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1" name="bg object 161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7002693" y="7831748"/>
            <a:ext cx="171023" cy="130516"/>
          </a:xfrm>
          <a:prstGeom prst="rect">
            <a:avLst/>
          </a:prstGeom>
        </p:spPr>
      </p:pic>
      <p:sp>
        <p:nvSpPr>
          <p:cNvPr id="162" name="bg object 162"/>
          <p:cNvSpPr/>
          <p:nvPr/>
        </p:nvSpPr>
        <p:spPr>
          <a:xfrm>
            <a:off x="5568141" y="7411925"/>
            <a:ext cx="115570" cy="33020"/>
          </a:xfrm>
          <a:custGeom>
            <a:avLst/>
            <a:gdLst/>
            <a:ahLst/>
            <a:cxnLst/>
            <a:rect l="l" t="t" r="r" b="b"/>
            <a:pathLst>
              <a:path w="115570" h="33020">
                <a:moveTo>
                  <a:pt x="108018" y="32971"/>
                </a:moveTo>
                <a:lnTo>
                  <a:pt x="16485" y="32971"/>
                </a:lnTo>
                <a:lnTo>
                  <a:pt x="7382" y="32971"/>
                </a:lnTo>
                <a:lnTo>
                  <a:pt x="0" y="25591"/>
                </a:lnTo>
                <a:lnTo>
                  <a:pt x="0" y="7380"/>
                </a:lnTo>
                <a:lnTo>
                  <a:pt x="7380" y="0"/>
                </a:lnTo>
                <a:lnTo>
                  <a:pt x="108018" y="0"/>
                </a:lnTo>
                <a:lnTo>
                  <a:pt x="115401" y="7380"/>
                </a:lnTo>
                <a:lnTo>
                  <a:pt x="115401" y="25591"/>
                </a:lnTo>
                <a:lnTo>
                  <a:pt x="108018" y="329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bg object 163"/>
          <p:cNvSpPr/>
          <p:nvPr/>
        </p:nvSpPr>
        <p:spPr>
          <a:xfrm>
            <a:off x="5337327" y="7609763"/>
            <a:ext cx="363220" cy="231140"/>
          </a:xfrm>
          <a:custGeom>
            <a:avLst/>
            <a:gdLst/>
            <a:ahLst/>
            <a:cxnLst/>
            <a:rect l="l" t="t" r="r" b="b"/>
            <a:pathLst>
              <a:path w="363220" h="231140">
                <a:moveTo>
                  <a:pt x="247294" y="205206"/>
                </a:moveTo>
                <a:lnTo>
                  <a:pt x="239915" y="197827"/>
                </a:lnTo>
                <a:lnTo>
                  <a:pt x="7391" y="197827"/>
                </a:lnTo>
                <a:lnTo>
                  <a:pt x="0" y="205206"/>
                </a:lnTo>
                <a:lnTo>
                  <a:pt x="0" y="223418"/>
                </a:lnTo>
                <a:lnTo>
                  <a:pt x="7391" y="230797"/>
                </a:lnTo>
                <a:lnTo>
                  <a:pt x="16497" y="230797"/>
                </a:lnTo>
                <a:lnTo>
                  <a:pt x="239915" y="230797"/>
                </a:lnTo>
                <a:lnTo>
                  <a:pt x="247294" y="223418"/>
                </a:lnTo>
                <a:lnTo>
                  <a:pt x="247294" y="205206"/>
                </a:lnTo>
                <a:close/>
              </a:path>
              <a:path w="363220" h="231140">
                <a:moveTo>
                  <a:pt x="280263" y="139268"/>
                </a:moveTo>
                <a:lnTo>
                  <a:pt x="272884" y="131889"/>
                </a:lnTo>
                <a:lnTo>
                  <a:pt x="7391" y="131889"/>
                </a:lnTo>
                <a:lnTo>
                  <a:pt x="0" y="139268"/>
                </a:lnTo>
                <a:lnTo>
                  <a:pt x="0" y="157480"/>
                </a:lnTo>
                <a:lnTo>
                  <a:pt x="7391" y="164858"/>
                </a:lnTo>
                <a:lnTo>
                  <a:pt x="16497" y="164858"/>
                </a:lnTo>
                <a:lnTo>
                  <a:pt x="272884" y="164858"/>
                </a:lnTo>
                <a:lnTo>
                  <a:pt x="280263" y="157480"/>
                </a:lnTo>
                <a:lnTo>
                  <a:pt x="280263" y="139268"/>
                </a:lnTo>
                <a:close/>
              </a:path>
              <a:path w="363220" h="231140">
                <a:moveTo>
                  <a:pt x="296748" y="73329"/>
                </a:moveTo>
                <a:lnTo>
                  <a:pt x="289369" y="65938"/>
                </a:lnTo>
                <a:lnTo>
                  <a:pt x="7391" y="65938"/>
                </a:lnTo>
                <a:lnTo>
                  <a:pt x="0" y="73329"/>
                </a:lnTo>
                <a:lnTo>
                  <a:pt x="0" y="91528"/>
                </a:lnTo>
                <a:lnTo>
                  <a:pt x="7391" y="98920"/>
                </a:lnTo>
                <a:lnTo>
                  <a:pt x="16497" y="98920"/>
                </a:lnTo>
                <a:lnTo>
                  <a:pt x="289369" y="98920"/>
                </a:lnTo>
                <a:lnTo>
                  <a:pt x="296748" y="91528"/>
                </a:lnTo>
                <a:lnTo>
                  <a:pt x="296748" y="73329"/>
                </a:lnTo>
                <a:close/>
              </a:path>
              <a:path w="363220" h="231140">
                <a:moveTo>
                  <a:pt x="362699" y="7378"/>
                </a:moveTo>
                <a:lnTo>
                  <a:pt x="355307" y="0"/>
                </a:lnTo>
                <a:lnTo>
                  <a:pt x="7391" y="0"/>
                </a:lnTo>
                <a:lnTo>
                  <a:pt x="0" y="7378"/>
                </a:lnTo>
                <a:lnTo>
                  <a:pt x="0" y="25590"/>
                </a:lnTo>
                <a:lnTo>
                  <a:pt x="7391" y="32969"/>
                </a:lnTo>
                <a:lnTo>
                  <a:pt x="16497" y="32969"/>
                </a:lnTo>
                <a:lnTo>
                  <a:pt x="355307" y="32969"/>
                </a:lnTo>
                <a:lnTo>
                  <a:pt x="362699" y="25590"/>
                </a:lnTo>
                <a:lnTo>
                  <a:pt x="362699" y="73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bg object 164"/>
          <p:cNvSpPr/>
          <p:nvPr/>
        </p:nvSpPr>
        <p:spPr>
          <a:xfrm>
            <a:off x="5205437" y="7197610"/>
            <a:ext cx="841375" cy="838200"/>
          </a:xfrm>
          <a:custGeom>
            <a:avLst/>
            <a:gdLst/>
            <a:ahLst/>
            <a:cxnLst/>
            <a:rect l="l" t="t" r="r" b="b"/>
            <a:pathLst>
              <a:path w="841375" h="838200">
                <a:moveTo>
                  <a:pt x="544042" y="287642"/>
                </a:moveTo>
                <a:lnTo>
                  <a:pt x="536663" y="280263"/>
                </a:lnTo>
                <a:lnTo>
                  <a:pt x="370078" y="280263"/>
                </a:lnTo>
                <a:lnTo>
                  <a:pt x="362699" y="287642"/>
                </a:lnTo>
                <a:lnTo>
                  <a:pt x="362699" y="305854"/>
                </a:lnTo>
                <a:lnTo>
                  <a:pt x="370078" y="313232"/>
                </a:lnTo>
                <a:lnTo>
                  <a:pt x="379183" y="313232"/>
                </a:lnTo>
                <a:lnTo>
                  <a:pt x="536663" y="313232"/>
                </a:lnTo>
                <a:lnTo>
                  <a:pt x="544042" y="305854"/>
                </a:lnTo>
                <a:lnTo>
                  <a:pt x="544042" y="287642"/>
                </a:lnTo>
                <a:close/>
              </a:path>
              <a:path w="841375" h="838200">
                <a:moveTo>
                  <a:pt x="560527" y="353593"/>
                </a:moveTo>
                <a:lnTo>
                  <a:pt x="553148" y="346214"/>
                </a:lnTo>
                <a:lnTo>
                  <a:pt x="139280" y="346214"/>
                </a:lnTo>
                <a:lnTo>
                  <a:pt x="131889" y="353593"/>
                </a:lnTo>
                <a:lnTo>
                  <a:pt x="131889" y="371805"/>
                </a:lnTo>
                <a:lnTo>
                  <a:pt x="139280" y="379183"/>
                </a:lnTo>
                <a:lnTo>
                  <a:pt x="148386" y="379183"/>
                </a:lnTo>
                <a:lnTo>
                  <a:pt x="553148" y="379183"/>
                </a:lnTo>
                <a:lnTo>
                  <a:pt x="560527" y="371805"/>
                </a:lnTo>
                <a:lnTo>
                  <a:pt x="560527" y="353593"/>
                </a:lnTo>
                <a:close/>
              </a:path>
              <a:path w="841375" h="838200">
                <a:moveTo>
                  <a:pt x="840765" y="336867"/>
                </a:moveTo>
                <a:lnTo>
                  <a:pt x="836549" y="315137"/>
                </a:lnTo>
                <a:lnTo>
                  <a:pt x="834555" y="312153"/>
                </a:lnTo>
                <a:lnTo>
                  <a:pt x="823887" y="296062"/>
                </a:lnTo>
                <a:lnTo>
                  <a:pt x="813041" y="287540"/>
                </a:lnTo>
                <a:lnTo>
                  <a:pt x="807808" y="285153"/>
                </a:lnTo>
                <a:lnTo>
                  <a:pt x="807808" y="336867"/>
                </a:lnTo>
                <a:lnTo>
                  <a:pt x="805992" y="346176"/>
                </a:lnTo>
                <a:lnTo>
                  <a:pt x="800569" y="354355"/>
                </a:lnTo>
                <a:lnTo>
                  <a:pt x="794740" y="360184"/>
                </a:lnTo>
                <a:lnTo>
                  <a:pt x="783082" y="348526"/>
                </a:lnTo>
                <a:lnTo>
                  <a:pt x="771436" y="336880"/>
                </a:lnTo>
                <a:lnTo>
                  <a:pt x="771436" y="383489"/>
                </a:lnTo>
                <a:lnTo>
                  <a:pt x="748118" y="406806"/>
                </a:lnTo>
                <a:lnTo>
                  <a:pt x="736460" y="395147"/>
                </a:lnTo>
                <a:lnTo>
                  <a:pt x="724801" y="383489"/>
                </a:lnTo>
                <a:lnTo>
                  <a:pt x="724801" y="430123"/>
                </a:lnTo>
                <a:lnTo>
                  <a:pt x="532460" y="622465"/>
                </a:lnTo>
                <a:lnTo>
                  <a:pt x="526110" y="616127"/>
                </a:lnTo>
                <a:lnTo>
                  <a:pt x="503821" y="593839"/>
                </a:lnTo>
                <a:lnTo>
                  <a:pt x="503821" y="640461"/>
                </a:lnTo>
                <a:lnTo>
                  <a:pt x="460108" y="659892"/>
                </a:lnTo>
                <a:lnTo>
                  <a:pt x="479488" y="616127"/>
                </a:lnTo>
                <a:lnTo>
                  <a:pt x="503821" y="640461"/>
                </a:lnTo>
                <a:lnTo>
                  <a:pt x="503821" y="593839"/>
                </a:lnTo>
                <a:lnTo>
                  <a:pt x="497484" y="587502"/>
                </a:lnTo>
                <a:lnTo>
                  <a:pt x="689825" y="395147"/>
                </a:lnTo>
                <a:lnTo>
                  <a:pt x="724801" y="430123"/>
                </a:lnTo>
                <a:lnTo>
                  <a:pt x="724801" y="383489"/>
                </a:lnTo>
                <a:lnTo>
                  <a:pt x="713143" y="371830"/>
                </a:lnTo>
                <a:lnTo>
                  <a:pt x="736460" y="348526"/>
                </a:lnTo>
                <a:lnTo>
                  <a:pt x="771436" y="383489"/>
                </a:lnTo>
                <a:lnTo>
                  <a:pt x="771436" y="336880"/>
                </a:lnTo>
                <a:lnTo>
                  <a:pt x="764019" y="329450"/>
                </a:lnTo>
                <a:lnTo>
                  <a:pt x="759777" y="325208"/>
                </a:lnTo>
                <a:lnTo>
                  <a:pt x="765606" y="319379"/>
                </a:lnTo>
                <a:lnTo>
                  <a:pt x="773772" y="313956"/>
                </a:lnTo>
                <a:lnTo>
                  <a:pt x="783082" y="312153"/>
                </a:lnTo>
                <a:lnTo>
                  <a:pt x="792391" y="313956"/>
                </a:lnTo>
                <a:lnTo>
                  <a:pt x="800569" y="319379"/>
                </a:lnTo>
                <a:lnTo>
                  <a:pt x="805992" y="327558"/>
                </a:lnTo>
                <a:lnTo>
                  <a:pt x="807808" y="336867"/>
                </a:lnTo>
                <a:lnTo>
                  <a:pt x="807808" y="285153"/>
                </a:lnTo>
                <a:lnTo>
                  <a:pt x="800887" y="281978"/>
                </a:lnTo>
                <a:lnTo>
                  <a:pt x="789876" y="279781"/>
                </a:lnTo>
                <a:lnTo>
                  <a:pt x="787971" y="279400"/>
                </a:lnTo>
                <a:lnTo>
                  <a:pt x="774852" y="279781"/>
                </a:lnTo>
                <a:lnTo>
                  <a:pt x="774852" y="98920"/>
                </a:lnTo>
                <a:lnTo>
                  <a:pt x="774852" y="65951"/>
                </a:lnTo>
                <a:lnTo>
                  <a:pt x="769658" y="40309"/>
                </a:lnTo>
                <a:lnTo>
                  <a:pt x="764705" y="32981"/>
                </a:lnTo>
                <a:lnTo>
                  <a:pt x="755510" y="19342"/>
                </a:lnTo>
                <a:lnTo>
                  <a:pt x="741870" y="10147"/>
                </a:lnTo>
                <a:lnTo>
                  <a:pt x="741870" y="65951"/>
                </a:lnTo>
                <a:lnTo>
                  <a:pt x="741870" y="98920"/>
                </a:lnTo>
                <a:lnTo>
                  <a:pt x="741870" y="296481"/>
                </a:lnTo>
                <a:lnTo>
                  <a:pt x="708901" y="329450"/>
                </a:lnTo>
                <a:lnTo>
                  <a:pt x="708901" y="164858"/>
                </a:lnTo>
                <a:lnTo>
                  <a:pt x="708901" y="139280"/>
                </a:lnTo>
                <a:lnTo>
                  <a:pt x="701522" y="131889"/>
                </a:lnTo>
                <a:lnTo>
                  <a:pt x="675932" y="131889"/>
                </a:lnTo>
                <a:lnTo>
                  <a:pt x="675932" y="164858"/>
                </a:lnTo>
                <a:lnTo>
                  <a:pt x="675932" y="362419"/>
                </a:lnTo>
                <a:lnTo>
                  <a:pt x="463740" y="574700"/>
                </a:lnTo>
                <a:lnTo>
                  <a:pt x="416826" y="675932"/>
                </a:lnTo>
                <a:lnTo>
                  <a:pt x="139280" y="675932"/>
                </a:lnTo>
                <a:lnTo>
                  <a:pt x="131889" y="683310"/>
                </a:lnTo>
                <a:lnTo>
                  <a:pt x="131889" y="701509"/>
                </a:lnTo>
                <a:lnTo>
                  <a:pt x="139280" y="708901"/>
                </a:lnTo>
                <a:lnTo>
                  <a:pt x="432371" y="708901"/>
                </a:lnTo>
                <a:lnTo>
                  <a:pt x="435800" y="707644"/>
                </a:lnTo>
                <a:lnTo>
                  <a:pt x="438569" y="705548"/>
                </a:lnTo>
                <a:lnTo>
                  <a:pt x="539572" y="660628"/>
                </a:lnTo>
                <a:lnTo>
                  <a:pt x="540943" y="659892"/>
                </a:lnTo>
                <a:lnTo>
                  <a:pt x="543814" y="657682"/>
                </a:lnTo>
                <a:lnTo>
                  <a:pt x="557288" y="644321"/>
                </a:lnTo>
                <a:lnTo>
                  <a:pt x="579094" y="622465"/>
                </a:lnTo>
                <a:lnTo>
                  <a:pt x="675932" y="525627"/>
                </a:lnTo>
                <a:lnTo>
                  <a:pt x="675932" y="741870"/>
                </a:lnTo>
                <a:lnTo>
                  <a:pt x="98920" y="741870"/>
                </a:lnTo>
                <a:lnTo>
                  <a:pt x="98920" y="164858"/>
                </a:lnTo>
                <a:lnTo>
                  <a:pt x="675932" y="164858"/>
                </a:lnTo>
                <a:lnTo>
                  <a:pt x="675932" y="131889"/>
                </a:lnTo>
                <a:lnTo>
                  <a:pt x="73329" y="131889"/>
                </a:lnTo>
                <a:lnTo>
                  <a:pt x="65951" y="139280"/>
                </a:lnTo>
                <a:lnTo>
                  <a:pt x="65951" y="767461"/>
                </a:lnTo>
                <a:lnTo>
                  <a:pt x="73329" y="774839"/>
                </a:lnTo>
                <a:lnTo>
                  <a:pt x="701522" y="774839"/>
                </a:lnTo>
                <a:lnTo>
                  <a:pt x="708901" y="767461"/>
                </a:lnTo>
                <a:lnTo>
                  <a:pt x="708901" y="741870"/>
                </a:lnTo>
                <a:lnTo>
                  <a:pt x="708901" y="525627"/>
                </a:lnTo>
                <a:lnTo>
                  <a:pt x="708901" y="492658"/>
                </a:lnTo>
                <a:lnTo>
                  <a:pt x="741870" y="459676"/>
                </a:lnTo>
                <a:lnTo>
                  <a:pt x="741870" y="774839"/>
                </a:lnTo>
                <a:lnTo>
                  <a:pt x="739279" y="787666"/>
                </a:lnTo>
                <a:lnTo>
                  <a:pt x="732205" y="798144"/>
                </a:lnTo>
                <a:lnTo>
                  <a:pt x="721728" y="805218"/>
                </a:lnTo>
                <a:lnTo>
                  <a:pt x="708901" y="807808"/>
                </a:lnTo>
                <a:lnTo>
                  <a:pt x="65951" y="807808"/>
                </a:lnTo>
                <a:lnTo>
                  <a:pt x="53136" y="805218"/>
                </a:lnTo>
                <a:lnTo>
                  <a:pt x="42646" y="798144"/>
                </a:lnTo>
                <a:lnTo>
                  <a:pt x="35572" y="787666"/>
                </a:lnTo>
                <a:lnTo>
                  <a:pt x="32981" y="774839"/>
                </a:lnTo>
                <a:lnTo>
                  <a:pt x="32981" y="98920"/>
                </a:lnTo>
                <a:lnTo>
                  <a:pt x="741870" y="98920"/>
                </a:lnTo>
                <a:lnTo>
                  <a:pt x="741870" y="65951"/>
                </a:lnTo>
                <a:lnTo>
                  <a:pt x="32981" y="65951"/>
                </a:lnTo>
                <a:lnTo>
                  <a:pt x="35572" y="53124"/>
                </a:lnTo>
                <a:lnTo>
                  <a:pt x="42646" y="42646"/>
                </a:lnTo>
                <a:lnTo>
                  <a:pt x="53124" y="35572"/>
                </a:lnTo>
                <a:lnTo>
                  <a:pt x="65951" y="32981"/>
                </a:lnTo>
                <a:lnTo>
                  <a:pt x="708901" y="32981"/>
                </a:lnTo>
                <a:lnTo>
                  <a:pt x="721728" y="35572"/>
                </a:lnTo>
                <a:lnTo>
                  <a:pt x="732205" y="42646"/>
                </a:lnTo>
                <a:lnTo>
                  <a:pt x="739279" y="53124"/>
                </a:lnTo>
                <a:lnTo>
                  <a:pt x="741870" y="65951"/>
                </a:lnTo>
                <a:lnTo>
                  <a:pt x="741870" y="10147"/>
                </a:lnTo>
                <a:lnTo>
                  <a:pt x="734542" y="5194"/>
                </a:lnTo>
                <a:lnTo>
                  <a:pt x="708901" y="0"/>
                </a:lnTo>
                <a:lnTo>
                  <a:pt x="65951" y="0"/>
                </a:lnTo>
                <a:lnTo>
                  <a:pt x="40309" y="5194"/>
                </a:lnTo>
                <a:lnTo>
                  <a:pt x="19342" y="19342"/>
                </a:lnTo>
                <a:lnTo>
                  <a:pt x="5194" y="40309"/>
                </a:lnTo>
                <a:lnTo>
                  <a:pt x="0" y="65951"/>
                </a:lnTo>
                <a:lnTo>
                  <a:pt x="0" y="774839"/>
                </a:lnTo>
                <a:lnTo>
                  <a:pt x="5194" y="800481"/>
                </a:lnTo>
                <a:lnTo>
                  <a:pt x="19342" y="821448"/>
                </a:lnTo>
                <a:lnTo>
                  <a:pt x="40309" y="835596"/>
                </a:lnTo>
                <a:lnTo>
                  <a:pt x="50761" y="837704"/>
                </a:lnTo>
                <a:lnTo>
                  <a:pt x="724103" y="837704"/>
                </a:lnTo>
                <a:lnTo>
                  <a:pt x="734542" y="835596"/>
                </a:lnTo>
                <a:lnTo>
                  <a:pt x="755510" y="821448"/>
                </a:lnTo>
                <a:lnTo>
                  <a:pt x="764705" y="807808"/>
                </a:lnTo>
                <a:lnTo>
                  <a:pt x="769658" y="800481"/>
                </a:lnTo>
                <a:lnTo>
                  <a:pt x="774852" y="774839"/>
                </a:lnTo>
                <a:lnTo>
                  <a:pt x="774852" y="459676"/>
                </a:lnTo>
                <a:lnTo>
                  <a:pt x="774852" y="426707"/>
                </a:lnTo>
                <a:lnTo>
                  <a:pt x="794753" y="406806"/>
                </a:lnTo>
                <a:lnTo>
                  <a:pt x="823887" y="377659"/>
                </a:lnTo>
                <a:lnTo>
                  <a:pt x="835482" y="360184"/>
                </a:lnTo>
                <a:lnTo>
                  <a:pt x="836549" y="358584"/>
                </a:lnTo>
                <a:lnTo>
                  <a:pt x="840765" y="3368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5" name="bg object 165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5337339" y="7395440"/>
            <a:ext cx="197830" cy="11540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3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1/21/2026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1/21/2026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75041" y="1673083"/>
            <a:ext cx="14537916" cy="2101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3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75041" y="1673083"/>
            <a:ext cx="14537916" cy="2101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1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1/21/2026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8287999" cy="102869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80052" y="4645326"/>
            <a:ext cx="8001000" cy="1063753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spcBef>
                <a:spcPts val="375"/>
              </a:spcBef>
            </a:pPr>
            <a:r>
              <a:rPr lang="en-US" sz="6600" b="1" dirty="0"/>
              <a:t>MILESTONE II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2344400" y="6438900"/>
            <a:ext cx="7708900" cy="37414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lang="en-US" sz="2200" spc="160" dirty="0">
                <a:solidFill>
                  <a:srgbClr val="FFFFFF"/>
                </a:solidFill>
                <a:latin typeface="Trebuchet MS"/>
                <a:cs typeface="Trebuchet MS"/>
              </a:rPr>
              <a:t>TEAM B</a:t>
            </a:r>
            <a:endParaRPr sz="2200" dirty="0">
              <a:latin typeface="Trebuchet MS"/>
              <a:cs typeface="Trebuchet M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7FFDBA3-4AAB-12E5-0434-B832C8E89C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1562100"/>
            <a:ext cx="7650791" cy="428444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effectLst>
            <a:glow rad="101600">
              <a:schemeClr val="accent5">
                <a:satMod val="175000"/>
                <a:alpha val="40000"/>
              </a:schemeClr>
            </a:glow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6CA271-6CFD-78D3-10B1-34D1B6878D31}"/>
              </a:ext>
            </a:extLst>
          </p:cNvPr>
          <p:cNvSpPr txBox="1"/>
          <p:nvPr/>
        </p:nvSpPr>
        <p:spPr>
          <a:xfrm>
            <a:off x="808705" y="495300"/>
            <a:ext cx="7010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</a:rPr>
              <a:t>Crypto Volatility and Risk Analyzer</a:t>
            </a:r>
            <a:endParaRPr lang="en-IN" sz="735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EFE909-E2FC-5D12-95E6-A282F42F240D}"/>
              </a:ext>
            </a:extLst>
          </p:cNvPr>
          <p:cNvSpPr txBox="1"/>
          <p:nvPr/>
        </p:nvSpPr>
        <p:spPr>
          <a:xfrm>
            <a:off x="694468" y="7137207"/>
            <a:ext cx="163830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>
                <a:solidFill>
                  <a:schemeClr val="bg1"/>
                </a:solidFill>
              </a:rPr>
              <a:t>A data-driven analytical system designed to study cryptocurrency price volatility and market risk. It automatically processes historical and 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real-time</a:t>
            </a:r>
            <a:r>
              <a:rPr lang="en-US" sz="3200" b="1" dirty="0">
                <a:solidFill>
                  <a:schemeClr val="bg1"/>
                </a:solidFill>
              </a:rPr>
              <a:t> price data to compute key risk indicators. The system visualizes risk levels to support informed decision-making for investors and analysts.</a:t>
            </a:r>
            <a:endParaRPr lang="en-US" sz="3200" b="1" dirty="0">
              <a:solidFill>
                <a:schemeClr val="bg1"/>
              </a:solidFill>
              <a:latin typeface="Arial"/>
              <a:cs typeface="Arial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8288000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12082" y="1206931"/>
            <a:ext cx="5598318" cy="2323072"/>
          </a:xfrm>
          <a:prstGeom prst="rect">
            <a:avLst/>
          </a:prstGeom>
        </p:spPr>
        <p:txBody>
          <a:bodyPr vert="horz" wrap="square" lIns="0" tIns="141605" rIns="0" bIns="0" rtlCol="0">
            <a:spAutoFit/>
          </a:bodyPr>
          <a:lstStyle/>
          <a:p>
            <a:pPr marL="12700" marR="5080">
              <a:lnSpc>
                <a:spcPts val="8490"/>
              </a:lnSpc>
              <a:spcBef>
                <a:spcPts val="1115"/>
              </a:spcBef>
            </a:pPr>
            <a:r>
              <a:rPr lang="en-IN" sz="8000" dirty="0"/>
              <a:t>Dataset Description</a:t>
            </a:r>
            <a:endParaRPr sz="7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4D4CEB-A127-D448-F671-5B445E82C317}"/>
              </a:ext>
            </a:extLst>
          </p:cNvPr>
          <p:cNvSpPr txBox="1"/>
          <p:nvPr/>
        </p:nvSpPr>
        <p:spPr>
          <a:xfrm>
            <a:off x="1412082" y="4381500"/>
            <a:ext cx="1254918" cy="1295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BCC8B2-1D0D-1618-F7A2-F162EF527B7F}"/>
              </a:ext>
            </a:extLst>
          </p:cNvPr>
          <p:cNvSpPr txBox="1"/>
          <p:nvPr/>
        </p:nvSpPr>
        <p:spPr>
          <a:xfrm>
            <a:off x="1061487" y="4001756"/>
            <a:ext cx="6553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Cryptocurrency historical price data collected using public </a:t>
            </a:r>
            <a:r>
              <a:rPr lang="en-IN" sz="3200" dirty="0" err="1">
                <a:solidFill>
                  <a:schemeClr val="bg1"/>
                </a:solidFill>
              </a:rPr>
              <a:t>CoinGecko</a:t>
            </a:r>
            <a:r>
              <a:rPr lang="en-IN" sz="3200" dirty="0">
                <a:solidFill>
                  <a:schemeClr val="bg1"/>
                </a:solidFill>
              </a:rPr>
              <a:t> Public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Provides free access to real-time and historical crypto market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Covers multiple cryptocurrencies over the last 30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Dataset includes date-wise price information used for volatility and risk analysis</a:t>
            </a:r>
            <a:endParaRPr lang="en-IN" sz="3200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639B38C-E78A-0508-2693-1B576867E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174" y="2476500"/>
            <a:ext cx="9198136" cy="5334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8287999" cy="10286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0892" y="2497076"/>
            <a:ext cx="1010105" cy="10464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20712" y="2420468"/>
            <a:ext cx="1010285" cy="118681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endParaRPr sz="2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000" spc="120" dirty="0">
                <a:solidFill>
                  <a:srgbClr val="FFFFFF"/>
                </a:solidFill>
                <a:latin typeface="Trebuchet MS"/>
                <a:cs typeface="Trebuchet MS"/>
              </a:rPr>
              <a:t>01</a:t>
            </a:r>
            <a:endParaRPr sz="2000" dirty="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3143" y="4553534"/>
            <a:ext cx="1010105" cy="118664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20711" y="4607818"/>
            <a:ext cx="1010285" cy="118681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330835">
              <a:lnSpc>
                <a:spcPct val="100000"/>
              </a:lnSpc>
            </a:pPr>
            <a:r>
              <a:rPr sz="2000" spc="280" dirty="0">
                <a:solidFill>
                  <a:srgbClr val="FFFFFF"/>
                </a:solidFill>
                <a:latin typeface="Trebuchet MS"/>
                <a:cs typeface="Trebuchet MS"/>
              </a:rPr>
              <a:t>02</a:t>
            </a:r>
            <a:endParaRPr sz="2000" dirty="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20893" y="6375252"/>
            <a:ext cx="1010105" cy="106441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20893" y="6352246"/>
            <a:ext cx="1010105" cy="71814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332105">
              <a:lnSpc>
                <a:spcPct val="100000"/>
              </a:lnSpc>
            </a:pPr>
            <a:r>
              <a:rPr sz="2000" spc="275" dirty="0">
                <a:solidFill>
                  <a:srgbClr val="FFFFFF"/>
                </a:solidFill>
                <a:latin typeface="Trebuchet MS"/>
                <a:cs typeface="Trebuchet MS"/>
              </a:rPr>
              <a:t>03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99203" y="323139"/>
            <a:ext cx="6680200" cy="143263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8600"/>
              </a:lnSpc>
              <a:spcBef>
                <a:spcPts val="90"/>
              </a:spcBef>
            </a:pPr>
            <a:r>
              <a:rPr lang="en-IN" sz="4400" dirty="0"/>
              <a:t>Risk Score Calculation &amp; Classification</a:t>
            </a:r>
            <a:endParaRPr sz="4400" dirty="0"/>
          </a:p>
        </p:txBody>
      </p:sp>
      <p:sp>
        <p:nvSpPr>
          <p:cNvPr id="10" name="object 10"/>
          <p:cNvSpPr txBox="1"/>
          <p:nvPr/>
        </p:nvSpPr>
        <p:spPr>
          <a:xfrm>
            <a:off x="2514600" y="2298600"/>
            <a:ext cx="7708900" cy="1690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lang="en-US" sz="3200" dirty="0">
                <a:solidFill>
                  <a:schemeClr val="bg1"/>
                </a:solidFill>
              </a:rPr>
              <a:t>Risk scores are calculated for all cryptocurrencies using historical price volatility</a:t>
            </a:r>
            <a:endParaRPr sz="32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14600" y="4454811"/>
            <a:ext cx="7708900" cy="11146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lang="en-US" sz="3200" dirty="0">
                <a:solidFill>
                  <a:schemeClr val="bg1"/>
                </a:solidFill>
              </a:rPr>
              <a:t>A composite risk score is derived from overall volatility and rolling volatility</a:t>
            </a:r>
            <a:endParaRPr sz="32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14600" y="6384839"/>
            <a:ext cx="7708900" cy="11146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lang="en-US" sz="3200" dirty="0">
                <a:solidFill>
                  <a:schemeClr val="bg1"/>
                </a:solidFill>
              </a:rPr>
              <a:t>Risk levels are dynamically classified using percentile-based thresholds</a:t>
            </a:r>
            <a:endParaRPr sz="32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pic>
        <p:nvPicPr>
          <p:cNvPr id="14" name="object 7">
            <a:extLst>
              <a:ext uri="{FF2B5EF4-FFF2-40B4-BE49-F238E27FC236}">
                <a16:creationId xmlns:a16="http://schemas.microsoft.com/office/drawing/2014/main" id="{B4F9960A-F3C8-DB5A-92F7-2005C0BDF8D1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20893" y="8268511"/>
            <a:ext cx="1010105" cy="11866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846359B-9959-4B14-5B32-B12EE54C2C29}"/>
              </a:ext>
            </a:extLst>
          </p:cNvPr>
          <p:cNvSpPr txBox="1"/>
          <p:nvPr/>
        </p:nvSpPr>
        <p:spPr>
          <a:xfrm>
            <a:off x="1437968" y="8677165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0 4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78753B-BED3-DC55-089E-326194ED782A}"/>
              </a:ext>
            </a:extLst>
          </p:cNvPr>
          <p:cNvSpPr txBox="1"/>
          <p:nvPr/>
        </p:nvSpPr>
        <p:spPr>
          <a:xfrm>
            <a:off x="2514600" y="8077001"/>
            <a:ext cx="65185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Final risk metrics and classifications are stored in a CSV file for dashboard usage</a:t>
            </a:r>
            <a:endParaRPr lang="en-IN" sz="3200" dirty="0">
              <a:solidFill>
                <a:schemeClr val="bg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DBCFB75-FB49-2C44-692F-296E0C772E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950" y="3344341"/>
            <a:ext cx="6705600" cy="445026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D2CE46AD-6233-CD2F-E63F-2623527E8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8684" y="723790"/>
            <a:ext cx="13898359" cy="923330"/>
          </a:xfrm>
        </p:spPr>
        <p:txBody>
          <a:bodyPr/>
          <a:lstStyle/>
          <a:p>
            <a:r>
              <a:rPr lang="en-US" sz="6000" dirty="0"/>
              <a:t>Coin Selector &amp; Selected Coin Details</a:t>
            </a:r>
            <a:endParaRPr lang="en-IN" sz="6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B3A2BD-9620-A05A-E17A-EC3B318763D4}"/>
              </a:ext>
            </a:extLst>
          </p:cNvPr>
          <p:cNvSpPr txBox="1"/>
          <p:nvPr/>
        </p:nvSpPr>
        <p:spPr>
          <a:xfrm>
            <a:off x="1981200" y="7048499"/>
            <a:ext cx="571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An interactive coin selector allows users to choose a cryptocurrency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098A31-B874-91FB-15E6-19B3D169E251}"/>
              </a:ext>
            </a:extLst>
          </p:cNvPr>
          <p:cNvSpPr txBox="1"/>
          <p:nvPr/>
        </p:nvSpPr>
        <p:spPr>
          <a:xfrm>
            <a:off x="1981200" y="8496300"/>
            <a:ext cx="5562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Displays key risk metrics specific to the selected coin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FFEA66-D4D9-1DE0-B148-01DE00F43347}"/>
              </a:ext>
            </a:extLst>
          </p:cNvPr>
          <p:cNvSpPr txBox="1"/>
          <p:nvPr/>
        </p:nvSpPr>
        <p:spPr>
          <a:xfrm>
            <a:off x="9982200" y="7048500"/>
            <a:ext cx="685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Provides volatility, risk score, and risk level in a clear summary view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DDAD66-C6EF-728F-CCA0-E23ACE59147C}"/>
              </a:ext>
            </a:extLst>
          </p:cNvPr>
          <p:cNvSpPr txBox="1"/>
          <p:nvPr/>
        </p:nvSpPr>
        <p:spPr>
          <a:xfrm>
            <a:off x="9982200" y="8496299"/>
            <a:ext cx="62783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Enables focused analysis of individual cryptocurrencies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5C13B8-E85A-B7E4-51EF-88BCF3C64AF4}"/>
              </a:ext>
            </a:extLst>
          </p:cNvPr>
          <p:cNvSpPr txBox="1"/>
          <p:nvPr/>
        </p:nvSpPr>
        <p:spPr>
          <a:xfrm>
            <a:off x="1295400" y="6263669"/>
            <a:ext cx="83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</a:rPr>
              <a:t>.</a:t>
            </a:r>
            <a:endParaRPr lang="en-IN" sz="96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F86782-432B-B41F-978A-4E800B353420}"/>
              </a:ext>
            </a:extLst>
          </p:cNvPr>
          <p:cNvSpPr txBox="1"/>
          <p:nvPr/>
        </p:nvSpPr>
        <p:spPr>
          <a:xfrm>
            <a:off x="1295400" y="7664340"/>
            <a:ext cx="685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</a:rPr>
              <a:t>.</a:t>
            </a:r>
            <a:endParaRPr lang="en-IN" sz="96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9E4E11-0510-0F8C-D46C-57E03DCDB8B4}"/>
              </a:ext>
            </a:extLst>
          </p:cNvPr>
          <p:cNvSpPr txBox="1"/>
          <p:nvPr/>
        </p:nvSpPr>
        <p:spPr>
          <a:xfrm>
            <a:off x="9105899" y="6255066"/>
            <a:ext cx="685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</a:rPr>
              <a:t>.</a:t>
            </a:r>
            <a:endParaRPr lang="en-IN" sz="96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E479C8-13E0-876C-1784-834E4BEC765E}"/>
              </a:ext>
            </a:extLst>
          </p:cNvPr>
          <p:cNvSpPr txBox="1"/>
          <p:nvPr/>
        </p:nvSpPr>
        <p:spPr>
          <a:xfrm>
            <a:off x="9105899" y="7531885"/>
            <a:ext cx="685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</a:rPr>
              <a:t>.</a:t>
            </a:r>
            <a:endParaRPr lang="en-IN" sz="9600" dirty="0">
              <a:solidFill>
                <a:schemeClr val="bg1"/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4B160B0-BC0D-3753-86FE-C5864F9AF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223517"/>
            <a:ext cx="12139760" cy="363913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9587" y="3111803"/>
            <a:ext cx="571981" cy="57198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350064" y="3188066"/>
            <a:ext cx="3308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20" dirty="0">
                <a:solidFill>
                  <a:srgbClr val="FFFFFF"/>
                </a:solidFill>
                <a:latin typeface="Trebuchet MS"/>
                <a:cs typeface="Trebuchet MS"/>
              </a:rPr>
              <a:t>01</a:t>
            </a:r>
            <a:endParaRPr sz="2000" dirty="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29587" y="4628205"/>
            <a:ext cx="571981" cy="57198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29228" y="4704469"/>
            <a:ext cx="3727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80" dirty="0">
                <a:solidFill>
                  <a:srgbClr val="FFFFFF"/>
                </a:solidFill>
                <a:latin typeface="Trebuchet MS"/>
                <a:cs typeface="Trebuchet MS"/>
              </a:rPr>
              <a:t>02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29587" y="6197467"/>
            <a:ext cx="571981" cy="57198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29973" y="6273731"/>
            <a:ext cx="3714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75" dirty="0">
                <a:solidFill>
                  <a:srgbClr val="FFFFFF"/>
                </a:solidFill>
                <a:latin typeface="Trebuchet MS"/>
                <a:cs typeface="Trebuchet MS"/>
              </a:rPr>
              <a:t>03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29587" y="7814354"/>
            <a:ext cx="571981" cy="57198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330419" y="7890617"/>
            <a:ext cx="3702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70" dirty="0">
                <a:solidFill>
                  <a:srgbClr val="FFFFFF"/>
                </a:solidFill>
                <a:latin typeface="Trebuchet MS"/>
                <a:cs typeface="Trebuchet MS"/>
              </a:rPr>
              <a:t>04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525313" y="1248841"/>
            <a:ext cx="9908313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5400" dirty="0"/>
              <a:t>Price &amp; Volatility Trends</a:t>
            </a:r>
            <a:endParaRPr sz="5400" dirty="0"/>
          </a:p>
        </p:txBody>
      </p:sp>
      <p:sp>
        <p:nvSpPr>
          <p:cNvPr id="13" name="object 13"/>
          <p:cNvSpPr txBox="1"/>
          <p:nvPr/>
        </p:nvSpPr>
        <p:spPr>
          <a:xfrm>
            <a:off x="2019482" y="3052563"/>
            <a:ext cx="7708900" cy="8389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lang="en-US" sz="2400" dirty="0">
                <a:solidFill>
                  <a:schemeClr val="bg1"/>
                </a:solidFill>
              </a:rPr>
              <a:t>Displays historical price movement of the selected cryptocurrency</a:t>
            </a:r>
            <a:endParaRPr sz="22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19482" y="4568966"/>
            <a:ext cx="7708900" cy="8389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lang="en-US" sz="2400" dirty="0">
                <a:solidFill>
                  <a:schemeClr val="bg1"/>
                </a:solidFill>
              </a:rPr>
              <a:t>Shows rolling volatility trend alongside price using a dual-axis graph</a:t>
            </a:r>
            <a:endParaRPr sz="22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19482" y="6138228"/>
            <a:ext cx="7708900" cy="8389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lang="en-US" sz="2400" dirty="0">
                <a:solidFill>
                  <a:schemeClr val="bg1"/>
                </a:solidFill>
              </a:rPr>
              <a:t>Interactive day selector allows users to view short-term or long-term trends</a:t>
            </a:r>
            <a:endParaRPr lang="en-IN" sz="22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19482" y="7755114"/>
            <a:ext cx="7708900" cy="8389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lang="en-US" sz="2400" dirty="0">
                <a:solidFill>
                  <a:schemeClr val="bg1"/>
                </a:solidFill>
              </a:rPr>
              <a:t>Helps identify periods of high price fluctuation and market risk</a:t>
            </a:r>
            <a:endParaRPr sz="22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504DFBC-E71A-6C3A-5A2B-2CB137E98E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331" y="3052563"/>
            <a:ext cx="8572318" cy="454247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84A6F-98BD-10F6-CC07-20701D27C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5F73FDB1-BC69-5BBF-113E-AE48A1561AD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EC351650-1AD2-14E8-237C-5D2D841E6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8684" y="723790"/>
            <a:ext cx="13898359" cy="923330"/>
          </a:xfrm>
        </p:spPr>
        <p:txBody>
          <a:bodyPr/>
          <a:lstStyle/>
          <a:p>
            <a:r>
              <a:rPr lang="en-IN" sz="6000" dirty="0"/>
              <a:t>Risk Metrics Summary &amp; Comparison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45A9DA-0F27-F83A-CCF7-6603991C0A4F}"/>
              </a:ext>
            </a:extLst>
          </p:cNvPr>
          <p:cNvSpPr txBox="1"/>
          <p:nvPr/>
        </p:nvSpPr>
        <p:spPr>
          <a:xfrm>
            <a:off x="1981200" y="7048499"/>
            <a:ext cx="571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Displays calculated risk metrics for all selected cryptocurrencies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F49519-2EF0-7A87-05DC-935A8A730A24}"/>
              </a:ext>
            </a:extLst>
          </p:cNvPr>
          <p:cNvSpPr txBox="1"/>
          <p:nvPr/>
        </p:nvSpPr>
        <p:spPr>
          <a:xfrm>
            <a:off x="1981200" y="8496300"/>
            <a:ext cx="5562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Includes overall volatility, rolling volatility, risk score, and risk level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8F6652-D04A-42AE-F0AF-8F3F6BF6AFD5}"/>
              </a:ext>
            </a:extLst>
          </p:cNvPr>
          <p:cNvSpPr txBox="1"/>
          <p:nvPr/>
        </p:nvSpPr>
        <p:spPr>
          <a:xfrm>
            <a:off x="9982200" y="7048500"/>
            <a:ext cx="685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Risk levels are visually classified as Stable, Alert, and Extreme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4A3AEB4-0234-0C0C-0F9E-7065DD8C5D8A}"/>
              </a:ext>
            </a:extLst>
          </p:cNvPr>
          <p:cNvSpPr txBox="1"/>
          <p:nvPr/>
        </p:nvSpPr>
        <p:spPr>
          <a:xfrm>
            <a:off x="9982200" y="8496299"/>
            <a:ext cx="62783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Interactive bar chart compares risk scores across cryptocurrencies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4047CD-4034-BB0F-6D88-FA9A91B09465}"/>
              </a:ext>
            </a:extLst>
          </p:cNvPr>
          <p:cNvSpPr txBox="1"/>
          <p:nvPr/>
        </p:nvSpPr>
        <p:spPr>
          <a:xfrm>
            <a:off x="1295400" y="6263669"/>
            <a:ext cx="83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</a:rPr>
              <a:t>.</a:t>
            </a:r>
            <a:endParaRPr lang="en-IN" sz="96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81604D-9048-04C8-4918-764CCC365CAA}"/>
              </a:ext>
            </a:extLst>
          </p:cNvPr>
          <p:cNvSpPr txBox="1"/>
          <p:nvPr/>
        </p:nvSpPr>
        <p:spPr>
          <a:xfrm>
            <a:off x="1295400" y="7664340"/>
            <a:ext cx="685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</a:rPr>
              <a:t>.</a:t>
            </a:r>
            <a:endParaRPr lang="en-IN" sz="96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8314805-9B72-BABD-EA87-6DB6B8B5A7BE}"/>
              </a:ext>
            </a:extLst>
          </p:cNvPr>
          <p:cNvSpPr txBox="1"/>
          <p:nvPr/>
        </p:nvSpPr>
        <p:spPr>
          <a:xfrm>
            <a:off x="9105899" y="6255066"/>
            <a:ext cx="685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</a:rPr>
              <a:t>.</a:t>
            </a:r>
            <a:endParaRPr lang="en-IN" sz="96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314FFB-769A-7D45-84B4-8DF7E5D0DB63}"/>
              </a:ext>
            </a:extLst>
          </p:cNvPr>
          <p:cNvSpPr txBox="1"/>
          <p:nvPr/>
        </p:nvSpPr>
        <p:spPr>
          <a:xfrm>
            <a:off x="9105899" y="7531885"/>
            <a:ext cx="685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</a:rPr>
              <a:t>.</a:t>
            </a:r>
            <a:endParaRPr lang="en-IN" sz="96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2D7708-3B4C-A88A-3F4C-6AF1A3B9D9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8" y="2584798"/>
            <a:ext cx="8170608" cy="34391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641D70-A1AE-34EE-297C-3CA8A858DD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872" y="2686668"/>
            <a:ext cx="8163582" cy="33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65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33600" y="4471352"/>
            <a:ext cx="5478780" cy="1344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650" spc="335" dirty="0"/>
              <a:t>Thank</a:t>
            </a:r>
            <a:r>
              <a:rPr sz="8650" spc="-640" dirty="0"/>
              <a:t> </a:t>
            </a:r>
            <a:r>
              <a:rPr sz="8650" spc="430" dirty="0"/>
              <a:t>You</a:t>
            </a:r>
            <a:endParaRPr sz="86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A9ED1F3-00DC-AD7A-4EC0-7A7EEC397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1562100"/>
            <a:ext cx="6616981" cy="434644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BFE3C5E-B61B-FA82-E720-B531A7A36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200" y="4648871"/>
            <a:ext cx="6306500" cy="4096923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235</TotalTime>
  <Words>296</Words>
  <Application>Microsoft Office PowerPoint</Application>
  <PresentationFormat>Custom</PresentationFormat>
  <Paragraphs>50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Times New Roman</vt:lpstr>
      <vt:lpstr>Trebuchet MS</vt:lpstr>
      <vt:lpstr>Office Theme</vt:lpstr>
      <vt:lpstr>MILESTONE II</vt:lpstr>
      <vt:lpstr>Dataset Description</vt:lpstr>
      <vt:lpstr>Risk Score Calculation &amp; Classification</vt:lpstr>
      <vt:lpstr>Coin Selector &amp; Selected Coin Details</vt:lpstr>
      <vt:lpstr>Price &amp; Volatility Trends</vt:lpstr>
      <vt:lpstr>Risk Metrics Summary &amp; Comparison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design</dc:title>
  <dc:creator>Prabhavathi Arthi</dc:creator>
  <cp:keywords>DAG_Dn3nRAA,BAF2aL5-jxA,0</cp:keywords>
  <cp:lastModifiedBy>Prabhavathi D</cp:lastModifiedBy>
  <cp:revision>1</cp:revision>
  <dcterms:created xsi:type="dcterms:W3CDTF">2026-01-21T15:27:19Z</dcterms:created>
  <dcterms:modified xsi:type="dcterms:W3CDTF">2026-01-21T19:24:36Z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2026-01-21T00:00:00Z</vt:filetime>
  </property>
  <property fmtid="{D5CDD505-2E9C-101B-9397-08002B2CF9AE}" pid="3" name="Creator">
    <vt:lpwstr>Canva</vt:lpwstr>
  </property>
  <property fmtid="{D5CDD505-2E9C-101B-9397-08002B2CF9AE}" pid="4" name="LastSaved">
    <vt:filetime>2026-01-21T00:00:00Z</vt:filetime>
  </property>
  <property fmtid="{D5CDD505-2E9C-101B-9397-08002B2CF9AE}" pid="5" name="Producer">
    <vt:lpwstr>Canva</vt:lpwstr>
  </property>
</Properties>
</file>